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2"/>
  </p:notesMasterIdLst>
  <p:sldIdLst>
    <p:sldId id="285" r:id="rId5"/>
    <p:sldId id="287" r:id="rId6"/>
    <p:sldId id="294" r:id="rId7"/>
    <p:sldId id="295" r:id="rId8"/>
    <p:sldId id="296" r:id="rId9"/>
    <p:sldId id="293" r:id="rId10"/>
    <p:sldId id="29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6ABFC-6029-461F-A25A-B3CB4359A6C9}" v="18" dt="2023-10-09T03:58:24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83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14042-941A-4DAC-9DBD-E33C24AE33C4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0FD4A94-CCAA-445E-89B2-0326B9B8A1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Goal: </a:t>
          </a:r>
          <a:r>
            <a:rPr lang="en-US" dirty="0"/>
            <a:t>Leverage our teams skill sets and industry experience to create a new ways to visualize space data.</a:t>
          </a:r>
        </a:p>
      </dgm:t>
    </dgm:pt>
    <dgm:pt modelId="{C3A188FD-AC07-4AC2-8DCD-C1B223F099F4}" type="parTrans" cxnId="{3D65A0CD-56D4-47C3-BCCE-3B076EAB80F4}">
      <dgm:prSet/>
      <dgm:spPr/>
      <dgm:t>
        <a:bodyPr/>
        <a:lstStyle/>
        <a:p>
          <a:endParaRPr lang="en-US"/>
        </a:p>
      </dgm:t>
    </dgm:pt>
    <dgm:pt modelId="{35F6B955-E148-41A2-AF45-E2E179939A44}" type="sibTrans" cxnId="{3D65A0CD-56D4-47C3-BCCE-3B076EAB80F4}">
      <dgm:prSet/>
      <dgm:spPr/>
      <dgm:t>
        <a:bodyPr/>
        <a:lstStyle/>
        <a:p>
          <a:endParaRPr lang="en-US"/>
        </a:p>
      </dgm:t>
    </dgm:pt>
    <dgm:pt modelId="{B1F05A3A-ABED-44A8-8983-70556E35D9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Challenge Info/Questions:</a:t>
          </a:r>
        </a:p>
        <a:p>
          <a:pPr>
            <a:lnSpc>
              <a:spcPct val="100000"/>
            </a:lnSpc>
          </a:pPr>
          <a:r>
            <a:rPr lang="en-US" dirty="0"/>
            <a:t>Combine 3D data and sound. What 3D data to use?</a:t>
          </a:r>
        </a:p>
      </dgm:t>
    </dgm:pt>
    <dgm:pt modelId="{08CCE692-BCF6-48A5-BA82-9D6FD407DAB2}" type="parTrans" cxnId="{119CB6BD-6C20-4794-9D06-A951805F6517}">
      <dgm:prSet/>
      <dgm:spPr/>
      <dgm:t>
        <a:bodyPr/>
        <a:lstStyle/>
        <a:p>
          <a:endParaRPr lang="en-US"/>
        </a:p>
      </dgm:t>
    </dgm:pt>
    <dgm:pt modelId="{9618FC99-126A-440F-BBE3-1EF4C3740867}" type="sibTrans" cxnId="{119CB6BD-6C20-4794-9D06-A951805F6517}">
      <dgm:prSet/>
      <dgm:spPr/>
      <dgm:t>
        <a:bodyPr/>
        <a:lstStyle/>
        <a:p>
          <a:endParaRPr lang="en-US"/>
        </a:p>
      </dgm:t>
    </dgm:pt>
    <dgm:pt modelId="{A9937F19-1E16-4C1E-BEB3-039CFD59C2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Team Background: </a:t>
          </a:r>
          <a:r>
            <a:rPr lang="en-US"/>
            <a:t>Spatial Technologies andWeb Site Design</a:t>
          </a:r>
        </a:p>
      </dgm:t>
    </dgm:pt>
    <dgm:pt modelId="{D7844BFE-10E3-4F73-9EFD-14C75A2E7B5D}" type="parTrans" cxnId="{9E23181A-6D0C-481B-8A23-28B7947D2C19}">
      <dgm:prSet/>
      <dgm:spPr/>
      <dgm:t>
        <a:bodyPr/>
        <a:lstStyle/>
        <a:p>
          <a:endParaRPr lang="en-US"/>
        </a:p>
      </dgm:t>
    </dgm:pt>
    <dgm:pt modelId="{2AF716E8-1613-481F-AE86-1A238CAED4E2}" type="sibTrans" cxnId="{9E23181A-6D0C-481B-8A23-28B7947D2C19}">
      <dgm:prSet/>
      <dgm:spPr/>
      <dgm:t>
        <a:bodyPr/>
        <a:lstStyle/>
        <a:p>
          <a:endParaRPr lang="en-US"/>
        </a:p>
      </dgm:t>
    </dgm:pt>
    <dgm:pt modelId="{59FAEA16-41EE-45F6-AD70-1324ABEB18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Popular Industry Technologies:</a:t>
          </a:r>
          <a:r>
            <a:rPr lang="en-US"/>
            <a:t>Point Clouds </a:t>
          </a:r>
        </a:p>
      </dgm:t>
    </dgm:pt>
    <dgm:pt modelId="{6F176E9A-3DA1-4A64-81F2-7CA56538F72B}" type="parTrans" cxnId="{7BB2E313-3002-4B37-B30E-595860EAA519}">
      <dgm:prSet/>
      <dgm:spPr/>
      <dgm:t>
        <a:bodyPr/>
        <a:lstStyle/>
        <a:p>
          <a:endParaRPr lang="en-US"/>
        </a:p>
      </dgm:t>
    </dgm:pt>
    <dgm:pt modelId="{474DB71A-2824-4FFB-AE65-9ED262F88A15}" type="sibTrans" cxnId="{7BB2E313-3002-4B37-B30E-595860EAA519}">
      <dgm:prSet/>
      <dgm:spPr/>
      <dgm:t>
        <a:bodyPr/>
        <a:lstStyle/>
        <a:p>
          <a:endParaRPr lang="en-US"/>
        </a:p>
      </dgm:t>
    </dgm:pt>
    <dgm:pt modelId="{76ECCC91-03F2-49BC-A6AE-8451AB5F12E4}" type="pres">
      <dgm:prSet presAssocID="{01A14042-941A-4DAC-9DBD-E33C24AE33C4}" presName="root" presStyleCnt="0">
        <dgm:presLayoutVars>
          <dgm:dir/>
          <dgm:resizeHandles val="exact"/>
        </dgm:presLayoutVars>
      </dgm:prSet>
      <dgm:spPr/>
    </dgm:pt>
    <dgm:pt modelId="{892F5517-7614-4C90-B3C5-977C604857F0}" type="pres">
      <dgm:prSet presAssocID="{90FD4A94-CCAA-445E-89B2-0326B9B8A166}" presName="compNode" presStyleCnt="0"/>
      <dgm:spPr/>
    </dgm:pt>
    <dgm:pt modelId="{002CD6A5-1E31-4980-9C86-3BC98189F338}" type="pres">
      <dgm:prSet presAssocID="{90FD4A94-CCAA-445E-89B2-0326B9B8A1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E08FBC31-29C3-4354-ABD7-3855CEC5D1CF}" type="pres">
      <dgm:prSet presAssocID="{90FD4A94-CCAA-445E-89B2-0326B9B8A166}" presName="spaceRect" presStyleCnt="0"/>
      <dgm:spPr/>
    </dgm:pt>
    <dgm:pt modelId="{0663C8AE-7789-4B13-A664-A86B91003639}" type="pres">
      <dgm:prSet presAssocID="{90FD4A94-CCAA-445E-89B2-0326B9B8A166}" presName="textRect" presStyleLbl="revTx" presStyleIdx="0" presStyleCnt="4">
        <dgm:presLayoutVars>
          <dgm:chMax val="1"/>
          <dgm:chPref val="1"/>
        </dgm:presLayoutVars>
      </dgm:prSet>
      <dgm:spPr/>
    </dgm:pt>
    <dgm:pt modelId="{9BC9BE4E-AEEA-4984-8E6B-66C306390348}" type="pres">
      <dgm:prSet presAssocID="{35F6B955-E148-41A2-AF45-E2E179939A44}" presName="sibTrans" presStyleCnt="0"/>
      <dgm:spPr/>
    </dgm:pt>
    <dgm:pt modelId="{D0411285-B7BD-4988-8D4C-5DA3BFDE5297}" type="pres">
      <dgm:prSet presAssocID="{B1F05A3A-ABED-44A8-8983-70556E35D990}" presName="compNode" presStyleCnt="0"/>
      <dgm:spPr/>
    </dgm:pt>
    <dgm:pt modelId="{CE439F18-438C-4A4D-903A-B80A4C01948F}" type="pres">
      <dgm:prSet presAssocID="{B1F05A3A-ABED-44A8-8983-70556E35D9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1B53F71-161F-4BA8-AADE-623D09FF5F3D}" type="pres">
      <dgm:prSet presAssocID="{B1F05A3A-ABED-44A8-8983-70556E35D990}" presName="spaceRect" presStyleCnt="0"/>
      <dgm:spPr/>
    </dgm:pt>
    <dgm:pt modelId="{184484BB-9831-44E8-B1F9-1A2AA676BC20}" type="pres">
      <dgm:prSet presAssocID="{B1F05A3A-ABED-44A8-8983-70556E35D990}" presName="textRect" presStyleLbl="revTx" presStyleIdx="1" presStyleCnt="4">
        <dgm:presLayoutVars>
          <dgm:chMax val="1"/>
          <dgm:chPref val="1"/>
        </dgm:presLayoutVars>
      </dgm:prSet>
      <dgm:spPr/>
    </dgm:pt>
    <dgm:pt modelId="{CDF17D17-2AFD-4829-BE9D-F1C558677574}" type="pres">
      <dgm:prSet presAssocID="{9618FC99-126A-440F-BBE3-1EF4C3740867}" presName="sibTrans" presStyleCnt="0"/>
      <dgm:spPr/>
    </dgm:pt>
    <dgm:pt modelId="{B1BFD72C-8E46-4508-913C-F157C5FED4F2}" type="pres">
      <dgm:prSet presAssocID="{A9937F19-1E16-4C1E-BEB3-039CFD59C20C}" presName="compNode" presStyleCnt="0"/>
      <dgm:spPr/>
    </dgm:pt>
    <dgm:pt modelId="{57488C26-C9A2-4E35-B5AC-DFE84F75A2E0}" type="pres">
      <dgm:prSet presAssocID="{A9937F19-1E16-4C1E-BEB3-039CFD59C2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418FF3E-D1CC-4670-9B6E-24D4B52B0F67}" type="pres">
      <dgm:prSet presAssocID="{A9937F19-1E16-4C1E-BEB3-039CFD59C20C}" presName="spaceRect" presStyleCnt="0"/>
      <dgm:spPr/>
    </dgm:pt>
    <dgm:pt modelId="{CCDA0BEB-38C8-4AC4-B89B-F9EA6E7F0DC2}" type="pres">
      <dgm:prSet presAssocID="{A9937F19-1E16-4C1E-BEB3-039CFD59C20C}" presName="textRect" presStyleLbl="revTx" presStyleIdx="2" presStyleCnt="4">
        <dgm:presLayoutVars>
          <dgm:chMax val="1"/>
          <dgm:chPref val="1"/>
        </dgm:presLayoutVars>
      </dgm:prSet>
      <dgm:spPr/>
    </dgm:pt>
    <dgm:pt modelId="{5B134E75-D35D-4661-A6A8-0B54E1C426E0}" type="pres">
      <dgm:prSet presAssocID="{2AF716E8-1613-481F-AE86-1A238CAED4E2}" presName="sibTrans" presStyleCnt="0"/>
      <dgm:spPr/>
    </dgm:pt>
    <dgm:pt modelId="{77B6F41F-AA7A-4FA9-8F37-0295A90B4317}" type="pres">
      <dgm:prSet presAssocID="{59FAEA16-41EE-45F6-AD70-1324ABEB1812}" presName="compNode" presStyleCnt="0"/>
      <dgm:spPr/>
    </dgm:pt>
    <dgm:pt modelId="{3B01FE81-A062-461E-A972-8F08D8EBB44D}" type="pres">
      <dgm:prSet presAssocID="{59FAEA16-41EE-45F6-AD70-1324ABEB181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434F955B-A8C6-4B35-8A26-895CD640755A}" type="pres">
      <dgm:prSet presAssocID="{59FAEA16-41EE-45F6-AD70-1324ABEB1812}" presName="spaceRect" presStyleCnt="0"/>
      <dgm:spPr/>
    </dgm:pt>
    <dgm:pt modelId="{1F7AB9E9-11C3-406F-88AD-91E125C5329E}" type="pres">
      <dgm:prSet presAssocID="{59FAEA16-41EE-45F6-AD70-1324ABEB181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2E313-3002-4B37-B30E-595860EAA519}" srcId="{01A14042-941A-4DAC-9DBD-E33C24AE33C4}" destId="{59FAEA16-41EE-45F6-AD70-1324ABEB1812}" srcOrd="3" destOrd="0" parTransId="{6F176E9A-3DA1-4A64-81F2-7CA56538F72B}" sibTransId="{474DB71A-2824-4FFB-AE65-9ED262F88A15}"/>
    <dgm:cxn modelId="{9E23181A-6D0C-481B-8A23-28B7947D2C19}" srcId="{01A14042-941A-4DAC-9DBD-E33C24AE33C4}" destId="{A9937F19-1E16-4C1E-BEB3-039CFD59C20C}" srcOrd="2" destOrd="0" parTransId="{D7844BFE-10E3-4F73-9EFD-14C75A2E7B5D}" sibTransId="{2AF716E8-1613-481F-AE86-1A238CAED4E2}"/>
    <dgm:cxn modelId="{DFA53F8F-34C4-41BA-A227-B002D547449A}" type="presOf" srcId="{B1F05A3A-ABED-44A8-8983-70556E35D990}" destId="{184484BB-9831-44E8-B1F9-1A2AA676BC20}" srcOrd="0" destOrd="0" presId="urn:microsoft.com/office/officeart/2018/2/layout/IconLabelList"/>
    <dgm:cxn modelId="{0ACBB49F-0982-4FE7-80AC-3E8D39A602DF}" type="presOf" srcId="{01A14042-941A-4DAC-9DBD-E33C24AE33C4}" destId="{76ECCC91-03F2-49BC-A6AE-8451AB5F12E4}" srcOrd="0" destOrd="0" presId="urn:microsoft.com/office/officeart/2018/2/layout/IconLabelList"/>
    <dgm:cxn modelId="{33EE89A7-1596-4DC5-BB57-444C83F0BF18}" type="presOf" srcId="{59FAEA16-41EE-45F6-AD70-1324ABEB1812}" destId="{1F7AB9E9-11C3-406F-88AD-91E125C5329E}" srcOrd="0" destOrd="0" presId="urn:microsoft.com/office/officeart/2018/2/layout/IconLabelList"/>
    <dgm:cxn modelId="{3AFAE9AE-E3B4-4F9A-AAC6-46FE2F62DEB1}" type="presOf" srcId="{90FD4A94-CCAA-445E-89B2-0326B9B8A166}" destId="{0663C8AE-7789-4B13-A664-A86B91003639}" srcOrd="0" destOrd="0" presId="urn:microsoft.com/office/officeart/2018/2/layout/IconLabelList"/>
    <dgm:cxn modelId="{119CB6BD-6C20-4794-9D06-A951805F6517}" srcId="{01A14042-941A-4DAC-9DBD-E33C24AE33C4}" destId="{B1F05A3A-ABED-44A8-8983-70556E35D990}" srcOrd="1" destOrd="0" parTransId="{08CCE692-BCF6-48A5-BA82-9D6FD407DAB2}" sibTransId="{9618FC99-126A-440F-BBE3-1EF4C3740867}"/>
    <dgm:cxn modelId="{35EBE3CB-2D77-461C-ABDF-F57D230A7AF2}" type="presOf" srcId="{A9937F19-1E16-4C1E-BEB3-039CFD59C20C}" destId="{CCDA0BEB-38C8-4AC4-B89B-F9EA6E7F0DC2}" srcOrd="0" destOrd="0" presId="urn:microsoft.com/office/officeart/2018/2/layout/IconLabelList"/>
    <dgm:cxn modelId="{3D65A0CD-56D4-47C3-BCCE-3B076EAB80F4}" srcId="{01A14042-941A-4DAC-9DBD-E33C24AE33C4}" destId="{90FD4A94-CCAA-445E-89B2-0326B9B8A166}" srcOrd="0" destOrd="0" parTransId="{C3A188FD-AC07-4AC2-8DCD-C1B223F099F4}" sibTransId="{35F6B955-E148-41A2-AF45-E2E179939A44}"/>
    <dgm:cxn modelId="{47B40CAD-B252-41BD-BA85-98911CEFEA67}" type="presParOf" srcId="{76ECCC91-03F2-49BC-A6AE-8451AB5F12E4}" destId="{892F5517-7614-4C90-B3C5-977C604857F0}" srcOrd="0" destOrd="0" presId="urn:microsoft.com/office/officeart/2018/2/layout/IconLabelList"/>
    <dgm:cxn modelId="{EB16A8E9-5952-4975-A72C-E27CD49993EB}" type="presParOf" srcId="{892F5517-7614-4C90-B3C5-977C604857F0}" destId="{002CD6A5-1E31-4980-9C86-3BC98189F338}" srcOrd="0" destOrd="0" presId="urn:microsoft.com/office/officeart/2018/2/layout/IconLabelList"/>
    <dgm:cxn modelId="{3A8E5D0C-3E0C-4EC6-A0FA-268D72EF8CDE}" type="presParOf" srcId="{892F5517-7614-4C90-B3C5-977C604857F0}" destId="{E08FBC31-29C3-4354-ABD7-3855CEC5D1CF}" srcOrd="1" destOrd="0" presId="urn:microsoft.com/office/officeart/2018/2/layout/IconLabelList"/>
    <dgm:cxn modelId="{14019E6C-52BC-472B-A3EA-0C554DCC66EC}" type="presParOf" srcId="{892F5517-7614-4C90-B3C5-977C604857F0}" destId="{0663C8AE-7789-4B13-A664-A86B91003639}" srcOrd="2" destOrd="0" presId="urn:microsoft.com/office/officeart/2018/2/layout/IconLabelList"/>
    <dgm:cxn modelId="{2E061CB5-17D2-4EEE-99B7-EF1B712E248B}" type="presParOf" srcId="{76ECCC91-03F2-49BC-A6AE-8451AB5F12E4}" destId="{9BC9BE4E-AEEA-4984-8E6B-66C306390348}" srcOrd="1" destOrd="0" presId="urn:microsoft.com/office/officeart/2018/2/layout/IconLabelList"/>
    <dgm:cxn modelId="{6F6E6FEB-C3B5-43F1-988C-1582E557A040}" type="presParOf" srcId="{76ECCC91-03F2-49BC-A6AE-8451AB5F12E4}" destId="{D0411285-B7BD-4988-8D4C-5DA3BFDE5297}" srcOrd="2" destOrd="0" presId="urn:microsoft.com/office/officeart/2018/2/layout/IconLabelList"/>
    <dgm:cxn modelId="{C648CD56-2807-48EE-A16E-161EFB751AE8}" type="presParOf" srcId="{D0411285-B7BD-4988-8D4C-5DA3BFDE5297}" destId="{CE439F18-438C-4A4D-903A-B80A4C01948F}" srcOrd="0" destOrd="0" presId="urn:microsoft.com/office/officeart/2018/2/layout/IconLabelList"/>
    <dgm:cxn modelId="{E1EA46AB-BD54-49E1-8DCA-B9A5833EACE5}" type="presParOf" srcId="{D0411285-B7BD-4988-8D4C-5DA3BFDE5297}" destId="{51B53F71-161F-4BA8-AADE-623D09FF5F3D}" srcOrd="1" destOrd="0" presId="urn:microsoft.com/office/officeart/2018/2/layout/IconLabelList"/>
    <dgm:cxn modelId="{0F5C2AD5-795D-4B7A-AE38-C20417980B2B}" type="presParOf" srcId="{D0411285-B7BD-4988-8D4C-5DA3BFDE5297}" destId="{184484BB-9831-44E8-B1F9-1A2AA676BC20}" srcOrd="2" destOrd="0" presId="urn:microsoft.com/office/officeart/2018/2/layout/IconLabelList"/>
    <dgm:cxn modelId="{F4F895E4-17F4-4E12-AFAB-D0BFD512EBD5}" type="presParOf" srcId="{76ECCC91-03F2-49BC-A6AE-8451AB5F12E4}" destId="{CDF17D17-2AFD-4829-BE9D-F1C558677574}" srcOrd="3" destOrd="0" presId="urn:microsoft.com/office/officeart/2018/2/layout/IconLabelList"/>
    <dgm:cxn modelId="{9D80F64C-8DB0-4DC9-B079-CD286D8E0908}" type="presParOf" srcId="{76ECCC91-03F2-49BC-A6AE-8451AB5F12E4}" destId="{B1BFD72C-8E46-4508-913C-F157C5FED4F2}" srcOrd="4" destOrd="0" presId="urn:microsoft.com/office/officeart/2018/2/layout/IconLabelList"/>
    <dgm:cxn modelId="{BCF22E06-0D0B-401E-955A-82D7739BB647}" type="presParOf" srcId="{B1BFD72C-8E46-4508-913C-F157C5FED4F2}" destId="{57488C26-C9A2-4E35-B5AC-DFE84F75A2E0}" srcOrd="0" destOrd="0" presId="urn:microsoft.com/office/officeart/2018/2/layout/IconLabelList"/>
    <dgm:cxn modelId="{1559C5FB-F1EA-420B-900D-FF229707891A}" type="presParOf" srcId="{B1BFD72C-8E46-4508-913C-F157C5FED4F2}" destId="{1418FF3E-D1CC-4670-9B6E-24D4B52B0F67}" srcOrd="1" destOrd="0" presId="urn:microsoft.com/office/officeart/2018/2/layout/IconLabelList"/>
    <dgm:cxn modelId="{F578E797-3E88-4D6F-B3C0-3F9E4B5AF40D}" type="presParOf" srcId="{B1BFD72C-8E46-4508-913C-F157C5FED4F2}" destId="{CCDA0BEB-38C8-4AC4-B89B-F9EA6E7F0DC2}" srcOrd="2" destOrd="0" presId="urn:microsoft.com/office/officeart/2018/2/layout/IconLabelList"/>
    <dgm:cxn modelId="{4FC88691-3AF8-439C-B5D2-433484A4F3FC}" type="presParOf" srcId="{76ECCC91-03F2-49BC-A6AE-8451AB5F12E4}" destId="{5B134E75-D35D-4661-A6A8-0B54E1C426E0}" srcOrd="5" destOrd="0" presId="urn:microsoft.com/office/officeart/2018/2/layout/IconLabelList"/>
    <dgm:cxn modelId="{8802D52A-41CD-4648-BD08-E59D9321C7D0}" type="presParOf" srcId="{76ECCC91-03F2-49BC-A6AE-8451AB5F12E4}" destId="{77B6F41F-AA7A-4FA9-8F37-0295A90B4317}" srcOrd="6" destOrd="0" presId="urn:microsoft.com/office/officeart/2018/2/layout/IconLabelList"/>
    <dgm:cxn modelId="{BCAE04D8-B63A-4CB5-BCE6-7F05ABE5C302}" type="presParOf" srcId="{77B6F41F-AA7A-4FA9-8F37-0295A90B4317}" destId="{3B01FE81-A062-461E-A972-8F08D8EBB44D}" srcOrd="0" destOrd="0" presId="urn:microsoft.com/office/officeart/2018/2/layout/IconLabelList"/>
    <dgm:cxn modelId="{C29FD522-06D4-4D27-AAFD-BF454C477038}" type="presParOf" srcId="{77B6F41F-AA7A-4FA9-8F37-0295A90B4317}" destId="{434F955B-A8C6-4B35-8A26-895CD640755A}" srcOrd="1" destOrd="0" presId="urn:microsoft.com/office/officeart/2018/2/layout/IconLabelList"/>
    <dgm:cxn modelId="{92A1A4F4-CCD5-4A8B-8A54-934522133BB9}" type="presParOf" srcId="{77B6F41F-AA7A-4FA9-8F37-0295A90B4317}" destId="{1F7AB9E9-11C3-406F-88AD-91E125C532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B6E1BE-E581-4946-8FF3-92B78CBCA94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6982F9A7-804B-4C0B-ACE0-C31DA3299FA1}">
      <dgm:prSet/>
      <dgm:spPr/>
      <dgm:t>
        <a:bodyPr/>
        <a:lstStyle/>
        <a:p>
          <a:pPr>
            <a:defRPr cap="all"/>
          </a:pPr>
          <a:r>
            <a:rPr lang="en-US" b="1" i="0"/>
            <a:t>Enhanced Interpretation:</a:t>
          </a:r>
        </a:p>
        <a:p>
          <a:pPr>
            <a:defRPr cap="all"/>
          </a:pPr>
          <a:r>
            <a:rPr lang="en-US" b="1" i="0"/>
            <a:t> </a:t>
          </a:r>
          <a:r>
            <a:rPr lang="en-US" b="0" i="0"/>
            <a:t>Converting space images into point clouds and sonification provides a new dimension of understanding, allowing for an in-depth data analysis.</a:t>
          </a:r>
          <a:endParaRPr lang="en-US"/>
        </a:p>
      </dgm:t>
    </dgm:pt>
    <dgm:pt modelId="{A020360A-0F5D-4069-A4E8-CA2AAF0D00CE}" type="parTrans" cxnId="{72D22CC9-5E09-4E1A-9656-00E389DAFD0A}">
      <dgm:prSet/>
      <dgm:spPr/>
      <dgm:t>
        <a:bodyPr/>
        <a:lstStyle/>
        <a:p>
          <a:endParaRPr lang="en-US"/>
        </a:p>
      </dgm:t>
    </dgm:pt>
    <dgm:pt modelId="{584C1721-92DE-49CB-81F3-2BC0B8E55619}" type="sibTrans" cxnId="{72D22CC9-5E09-4E1A-9656-00E389DAFD0A}">
      <dgm:prSet/>
      <dgm:spPr/>
      <dgm:t>
        <a:bodyPr/>
        <a:lstStyle/>
        <a:p>
          <a:endParaRPr lang="en-US"/>
        </a:p>
      </dgm:t>
    </dgm:pt>
    <dgm:pt modelId="{FEAAE5ED-E5DC-4B6F-A187-FDE2BEAB007D}">
      <dgm:prSet/>
      <dgm:spPr/>
      <dgm:t>
        <a:bodyPr/>
        <a:lstStyle/>
        <a:p>
          <a:pPr>
            <a:defRPr cap="all"/>
          </a:pPr>
          <a:r>
            <a:rPr lang="en-US" b="1" i="0"/>
            <a:t>Interactive Visualization: </a:t>
          </a:r>
        </a:p>
        <a:p>
          <a:pPr>
            <a:defRPr cap="all"/>
          </a:pPr>
          <a:r>
            <a:rPr lang="en-US" b="0" i="0"/>
            <a:t>A moving plane across the point cloud correlated with sonification brings data to life, aiding in identifying key data points.</a:t>
          </a:r>
          <a:endParaRPr lang="en-US"/>
        </a:p>
      </dgm:t>
    </dgm:pt>
    <dgm:pt modelId="{7B7995A0-8C43-4AD5-8549-B50D8DB40420}" type="parTrans" cxnId="{37238575-7CBF-4B8E-B9F9-FF0B8DBDB2C8}">
      <dgm:prSet/>
      <dgm:spPr/>
      <dgm:t>
        <a:bodyPr/>
        <a:lstStyle/>
        <a:p>
          <a:endParaRPr lang="en-US"/>
        </a:p>
      </dgm:t>
    </dgm:pt>
    <dgm:pt modelId="{8D86FBF6-542E-47AA-9F52-85A22E291946}" type="sibTrans" cxnId="{37238575-7CBF-4B8E-B9F9-FF0B8DBDB2C8}">
      <dgm:prSet/>
      <dgm:spPr/>
      <dgm:t>
        <a:bodyPr/>
        <a:lstStyle/>
        <a:p>
          <a:endParaRPr lang="en-US"/>
        </a:p>
      </dgm:t>
    </dgm:pt>
    <dgm:pt modelId="{DA4FD217-63BF-480C-93A5-C5A159D69AF0}">
      <dgm:prSet/>
      <dgm:spPr/>
      <dgm:t>
        <a:bodyPr/>
        <a:lstStyle/>
        <a:p>
          <a:pPr>
            <a:defRPr cap="all"/>
          </a:pPr>
          <a:r>
            <a:rPr lang="en-US" b="1" i="0"/>
            <a:t>Novel Perspective: </a:t>
          </a:r>
        </a:p>
        <a:p>
          <a:pPr>
            <a:defRPr cap="all"/>
          </a:pPr>
          <a:r>
            <a:rPr lang="en-US" b="0" i="0"/>
            <a:t>The 3D viewer provides a unique perspective to explore the data, fostering a deeper comprehension of space images.</a:t>
          </a:r>
          <a:endParaRPr lang="en-US"/>
        </a:p>
      </dgm:t>
    </dgm:pt>
    <dgm:pt modelId="{89FC0A2B-FE40-48BC-A086-A150A825B79F}" type="parTrans" cxnId="{FF752A4B-877A-4C83-8AEA-5EB2D8C2FC0D}">
      <dgm:prSet/>
      <dgm:spPr/>
      <dgm:t>
        <a:bodyPr/>
        <a:lstStyle/>
        <a:p>
          <a:endParaRPr lang="en-US"/>
        </a:p>
      </dgm:t>
    </dgm:pt>
    <dgm:pt modelId="{001697F6-F552-4B32-8363-471E268933FF}" type="sibTrans" cxnId="{FF752A4B-877A-4C83-8AEA-5EB2D8C2FC0D}">
      <dgm:prSet/>
      <dgm:spPr/>
      <dgm:t>
        <a:bodyPr/>
        <a:lstStyle/>
        <a:p>
          <a:endParaRPr lang="en-US"/>
        </a:p>
      </dgm:t>
    </dgm:pt>
    <dgm:pt modelId="{B252632E-E095-4E25-BF2C-AA6C4777FDC0}">
      <dgm:prSet/>
      <dgm:spPr/>
      <dgm:t>
        <a:bodyPr/>
        <a:lstStyle/>
        <a:p>
          <a:pPr>
            <a:defRPr cap="all"/>
          </a:pPr>
          <a:r>
            <a:rPr lang="en-US" b="1" i="0" dirty="0"/>
            <a:t>Knowledge Expansion: </a:t>
          </a:r>
        </a:p>
        <a:p>
          <a:pPr>
            <a:defRPr cap="all"/>
          </a:pPr>
          <a:r>
            <a:rPr lang="en-US" b="0" i="0" dirty="0"/>
            <a:t>Both NASA researchers and the community gain a multi-dimensional understanding of space images, potentially leading to new discoveries.</a:t>
          </a:r>
          <a:endParaRPr lang="en-US" dirty="0"/>
        </a:p>
      </dgm:t>
    </dgm:pt>
    <dgm:pt modelId="{FA17DAAB-E773-42EE-85E4-22E53BC95EB5}" type="parTrans" cxnId="{0A520189-ADCE-405F-BF7C-BC84EF999B5B}">
      <dgm:prSet/>
      <dgm:spPr/>
      <dgm:t>
        <a:bodyPr/>
        <a:lstStyle/>
        <a:p>
          <a:endParaRPr lang="en-US"/>
        </a:p>
      </dgm:t>
    </dgm:pt>
    <dgm:pt modelId="{22C9D176-51CF-4006-994F-B298A604975E}" type="sibTrans" cxnId="{0A520189-ADCE-405F-BF7C-BC84EF999B5B}">
      <dgm:prSet/>
      <dgm:spPr/>
      <dgm:t>
        <a:bodyPr/>
        <a:lstStyle/>
        <a:p>
          <a:endParaRPr lang="en-US"/>
        </a:p>
      </dgm:t>
    </dgm:pt>
    <dgm:pt modelId="{4FF8E24D-6C7C-42DA-981A-30B688585183}" type="pres">
      <dgm:prSet presAssocID="{DDB6E1BE-E581-4946-8FF3-92B78CBCA94D}" presName="root" presStyleCnt="0">
        <dgm:presLayoutVars>
          <dgm:dir/>
          <dgm:resizeHandles val="exact"/>
        </dgm:presLayoutVars>
      </dgm:prSet>
      <dgm:spPr/>
    </dgm:pt>
    <dgm:pt modelId="{751CE02E-B748-4E68-BEAF-A8283CA3AA85}" type="pres">
      <dgm:prSet presAssocID="{6982F9A7-804B-4C0B-ACE0-C31DA3299FA1}" presName="compNode" presStyleCnt="0"/>
      <dgm:spPr/>
    </dgm:pt>
    <dgm:pt modelId="{8C3F1AE9-C9CC-41B4-A2A6-26FC948BB2DC}" type="pres">
      <dgm:prSet presAssocID="{6982F9A7-804B-4C0B-ACE0-C31DA3299FA1}" presName="iconBgRect" presStyleLbl="bgShp" presStyleIdx="0" presStyleCnt="4"/>
      <dgm:spPr/>
    </dgm:pt>
    <dgm:pt modelId="{BFD3CED4-4132-457E-A3F1-0361B1D407FA}" type="pres">
      <dgm:prSet presAssocID="{6982F9A7-804B-4C0B-ACE0-C31DA3299FA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38273A07-8F4E-488C-A41C-AD17D919B53D}" type="pres">
      <dgm:prSet presAssocID="{6982F9A7-804B-4C0B-ACE0-C31DA3299FA1}" presName="spaceRect" presStyleCnt="0"/>
      <dgm:spPr/>
    </dgm:pt>
    <dgm:pt modelId="{20A67B92-36EC-48EF-A758-98CE44351012}" type="pres">
      <dgm:prSet presAssocID="{6982F9A7-804B-4C0B-ACE0-C31DA3299FA1}" presName="textRect" presStyleLbl="revTx" presStyleIdx="0" presStyleCnt="4">
        <dgm:presLayoutVars>
          <dgm:chMax val="1"/>
          <dgm:chPref val="1"/>
        </dgm:presLayoutVars>
      </dgm:prSet>
      <dgm:spPr/>
    </dgm:pt>
    <dgm:pt modelId="{D32AEF0E-7EA5-46B5-9B77-9E37A8BE804F}" type="pres">
      <dgm:prSet presAssocID="{584C1721-92DE-49CB-81F3-2BC0B8E55619}" presName="sibTrans" presStyleCnt="0"/>
      <dgm:spPr/>
    </dgm:pt>
    <dgm:pt modelId="{447A7B96-8CFB-4125-8DB1-1F9AC8C4F467}" type="pres">
      <dgm:prSet presAssocID="{FEAAE5ED-E5DC-4B6F-A187-FDE2BEAB007D}" presName="compNode" presStyleCnt="0"/>
      <dgm:spPr/>
    </dgm:pt>
    <dgm:pt modelId="{C85FDD2B-0F06-4787-9C03-26CCF41AA8F3}" type="pres">
      <dgm:prSet presAssocID="{FEAAE5ED-E5DC-4B6F-A187-FDE2BEAB007D}" presName="iconBgRect" presStyleLbl="bgShp" presStyleIdx="1" presStyleCnt="4"/>
      <dgm:spPr/>
    </dgm:pt>
    <dgm:pt modelId="{41D70A01-CE30-4471-A73C-8B2DF3EDB8B4}" type="pres">
      <dgm:prSet presAssocID="{FEAAE5ED-E5DC-4B6F-A187-FDE2BEAB007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ackboard"/>
        </a:ext>
      </dgm:extLst>
    </dgm:pt>
    <dgm:pt modelId="{9FA9F2A6-621B-417D-AD6A-953C9A34C023}" type="pres">
      <dgm:prSet presAssocID="{FEAAE5ED-E5DC-4B6F-A187-FDE2BEAB007D}" presName="spaceRect" presStyleCnt="0"/>
      <dgm:spPr/>
    </dgm:pt>
    <dgm:pt modelId="{020D28A6-739E-4CA4-808C-16F6804CCF70}" type="pres">
      <dgm:prSet presAssocID="{FEAAE5ED-E5DC-4B6F-A187-FDE2BEAB007D}" presName="textRect" presStyleLbl="revTx" presStyleIdx="1" presStyleCnt="4">
        <dgm:presLayoutVars>
          <dgm:chMax val="1"/>
          <dgm:chPref val="1"/>
        </dgm:presLayoutVars>
      </dgm:prSet>
      <dgm:spPr/>
    </dgm:pt>
    <dgm:pt modelId="{A4281864-61D3-4B3B-9593-ADA1A46DB71E}" type="pres">
      <dgm:prSet presAssocID="{8D86FBF6-542E-47AA-9F52-85A22E291946}" presName="sibTrans" presStyleCnt="0"/>
      <dgm:spPr/>
    </dgm:pt>
    <dgm:pt modelId="{D3616AB7-24DB-486A-A83F-CCF723439821}" type="pres">
      <dgm:prSet presAssocID="{DA4FD217-63BF-480C-93A5-C5A159D69AF0}" presName="compNode" presStyleCnt="0"/>
      <dgm:spPr/>
    </dgm:pt>
    <dgm:pt modelId="{204FAD77-7B97-45A0-B649-516E6C9E49BF}" type="pres">
      <dgm:prSet presAssocID="{DA4FD217-63BF-480C-93A5-C5A159D69AF0}" presName="iconBgRect" presStyleLbl="bgShp" presStyleIdx="2" presStyleCnt="4"/>
      <dgm:spPr/>
    </dgm:pt>
    <dgm:pt modelId="{7953A3F7-84AC-4F60-8CBE-70C6C94DBD8C}" type="pres">
      <dgm:prSet presAssocID="{DA4FD217-63BF-480C-93A5-C5A159D69AF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storm with solid fill"/>
        </a:ext>
      </dgm:extLst>
    </dgm:pt>
    <dgm:pt modelId="{B9F0C699-9BBB-401A-B765-73DC108CF2F4}" type="pres">
      <dgm:prSet presAssocID="{DA4FD217-63BF-480C-93A5-C5A159D69AF0}" presName="spaceRect" presStyleCnt="0"/>
      <dgm:spPr/>
    </dgm:pt>
    <dgm:pt modelId="{C5A13D12-90D9-4156-8123-509F0DC21D36}" type="pres">
      <dgm:prSet presAssocID="{DA4FD217-63BF-480C-93A5-C5A159D69AF0}" presName="textRect" presStyleLbl="revTx" presStyleIdx="2" presStyleCnt="4">
        <dgm:presLayoutVars>
          <dgm:chMax val="1"/>
          <dgm:chPref val="1"/>
        </dgm:presLayoutVars>
      </dgm:prSet>
      <dgm:spPr/>
    </dgm:pt>
    <dgm:pt modelId="{5CE8F4F0-E93D-4D63-BDD8-61FA1C7BCF61}" type="pres">
      <dgm:prSet presAssocID="{001697F6-F552-4B32-8363-471E268933FF}" presName="sibTrans" presStyleCnt="0"/>
      <dgm:spPr/>
    </dgm:pt>
    <dgm:pt modelId="{6FC26730-9E5C-4BC4-B83C-5973447D8F3A}" type="pres">
      <dgm:prSet presAssocID="{B252632E-E095-4E25-BF2C-AA6C4777FDC0}" presName="compNode" presStyleCnt="0"/>
      <dgm:spPr/>
    </dgm:pt>
    <dgm:pt modelId="{094A1D45-3AC2-48ED-A13A-697E82189F0D}" type="pres">
      <dgm:prSet presAssocID="{B252632E-E095-4E25-BF2C-AA6C4777FDC0}" presName="iconBgRect" presStyleLbl="bgShp" presStyleIdx="3" presStyleCnt="4"/>
      <dgm:spPr/>
    </dgm:pt>
    <dgm:pt modelId="{910A115D-4EC3-496D-8510-EA5625074C5B}" type="pres">
      <dgm:prSet presAssocID="{B252632E-E095-4E25-BF2C-AA6C4777FDC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81675213-1BF7-4FAD-8B32-465FE9F7F463}" type="pres">
      <dgm:prSet presAssocID="{B252632E-E095-4E25-BF2C-AA6C4777FDC0}" presName="spaceRect" presStyleCnt="0"/>
      <dgm:spPr/>
    </dgm:pt>
    <dgm:pt modelId="{3787CE22-868F-4E1A-BA35-8871333D8793}" type="pres">
      <dgm:prSet presAssocID="{B252632E-E095-4E25-BF2C-AA6C4777FDC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1FFAF03-308F-4362-A766-F8184CD64DE1}" type="presOf" srcId="{6982F9A7-804B-4C0B-ACE0-C31DA3299FA1}" destId="{20A67B92-36EC-48EF-A758-98CE44351012}" srcOrd="0" destOrd="0" presId="urn:microsoft.com/office/officeart/2018/5/layout/IconCircleLabelList"/>
    <dgm:cxn modelId="{A279B118-EED5-4728-9B32-B86E59EC9FAB}" type="presOf" srcId="{DA4FD217-63BF-480C-93A5-C5A159D69AF0}" destId="{C5A13D12-90D9-4156-8123-509F0DC21D36}" srcOrd="0" destOrd="0" presId="urn:microsoft.com/office/officeart/2018/5/layout/IconCircleLabelList"/>
    <dgm:cxn modelId="{738A7D5E-949B-45AD-8106-5057CA015526}" type="presOf" srcId="{DDB6E1BE-E581-4946-8FF3-92B78CBCA94D}" destId="{4FF8E24D-6C7C-42DA-981A-30B688585183}" srcOrd="0" destOrd="0" presId="urn:microsoft.com/office/officeart/2018/5/layout/IconCircleLabelList"/>
    <dgm:cxn modelId="{FF752A4B-877A-4C83-8AEA-5EB2D8C2FC0D}" srcId="{DDB6E1BE-E581-4946-8FF3-92B78CBCA94D}" destId="{DA4FD217-63BF-480C-93A5-C5A159D69AF0}" srcOrd="2" destOrd="0" parTransId="{89FC0A2B-FE40-48BC-A086-A150A825B79F}" sibTransId="{001697F6-F552-4B32-8363-471E268933FF}"/>
    <dgm:cxn modelId="{37238575-7CBF-4B8E-B9F9-FF0B8DBDB2C8}" srcId="{DDB6E1BE-E581-4946-8FF3-92B78CBCA94D}" destId="{FEAAE5ED-E5DC-4B6F-A187-FDE2BEAB007D}" srcOrd="1" destOrd="0" parTransId="{7B7995A0-8C43-4AD5-8549-B50D8DB40420}" sibTransId="{8D86FBF6-542E-47AA-9F52-85A22E291946}"/>
    <dgm:cxn modelId="{0A520189-ADCE-405F-BF7C-BC84EF999B5B}" srcId="{DDB6E1BE-E581-4946-8FF3-92B78CBCA94D}" destId="{B252632E-E095-4E25-BF2C-AA6C4777FDC0}" srcOrd="3" destOrd="0" parTransId="{FA17DAAB-E773-42EE-85E4-22E53BC95EB5}" sibTransId="{22C9D176-51CF-4006-994F-B298A604975E}"/>
    <dgm:cxn modelId="{501806AA-ADA1-427F-854F-5E8D7FA93283}" type="presOf" srcId="{FEAAE5ED-E5DC-4B6F-A187-FDE2BEAB007D}" destId="{020D28A6-739E-4CA4-808C-16F6804CCF70}" srcOrd="0" destOrd="0" presId="urn:microsoft.com/office/officeart/2018/5/layout/IconCircleLabelList"/>
    <dgm:cxn modelId="{8810BCAE-18F2-4B68-815E-74546AE3D581}" type="presOf" srcId="{B252632E-E095-4E25-BF2C-AA6C4777FDC0}" destId="{3787CE22-868F-4E1A-BA35-8871333D8793}" srcOrd="0" destOrd="0" presId="urn:microsoft.com/office/officeart/2018/5/layout/IconCircleLabelList"/>
    <dgm:cxn modelId="{72D22CC9-5E09-4E1A-9656-00E389DAFD0A}" srcId="{DDB6E1BE-E581-4946-8FF3-92B78CBCA94D}" destId="{6982F9A7-804B-4C0B-ACE0-C31DA3299FA1}" srcOrd="0" destOrd="0" parTransId="{A020360A-0F5D-4069-A4E8-CA2AAF0D00CE}" sibTransId="{584C1721-92DE-49CB-81F3-2BC0B8E55619}"/>
    <dgm:cxn modelId="{9C4C314A-BCDB-413A-BBC5-1B9B813F48BA}" type="presParOf" srcId="{4FF8E24D-6C7C-42DA-981A-30B688585183}" destId="{751CE02E-B748-4E68-BEAF-A8283CA3AA85}" srcOrd="0" destOrd="0" presId="urn:microsoft.com/office/officeart/2018/5/layout/IconCircleLabelList"/>
    <dgm:cxn modelId="{00ECD732-2443-4003-8A22-657464EE7B5B}" type="presParOf" srcId="{751CE02E-B748-4E68-BEAF-A8283CA3AA85}" destId="{8C3F1AE9-C9CC-41B4-A2A6-26FC948BB2DC}" srcOrd="0" destOrd="0" presId="urn:microsoft.com/office/officeart/2018/5/layout/IconCircleLabelList"/>
    <dgm:cxn modelId="{C1045934-80E1-400D-B3A4-CFBEEB45FDDE}" type="presParOf" srcId="{751CE02E-B748-4E68-BEAF-A8283CA3AA85}" destId="{BFD3CED4-4132-457E-A3F1-0361B1D407FA}" srcOrd="1" destOrd="0" presId="urn:microsoft.com/office/officeart/2018/5/layout/IconCircleLabelList"/>
    <dgm:cxn modelId="{F001EE94-6BBA-40A2-B2C9-2331140EFD25}" type="presParOf" srcId="{751CE02E-B748-4E68-BEAF-A8283CA3AA85}" destId="{38273A07-8F4E-488C-A41C-AD17D919B53D}" srcOrd="2" destOrd="0" presId="urn:microsoft.com/office/officeart/2018/5/layout/IconCircleLabelList"/>
    <dgm:cxn modelId="{086BA4BF-2BE2-4440-9EB3-4B8E45C3B061}" type="presParOf" srcId="{751CE02E-B748-4E68-BEAF-A8283CA3AA85}" destId="{20A67B92-36EC-48EF-A758-98CE44351012}" srcOrd="3" destOrd="0" presId="urn:microsoft.com/office/officeart/2018/5/layout/IconCircleLabelList"/>
    <dgm:cxn modelId="{A8D38937-51D3-4994-ADF7-8263D8D1DCA2}" type="presParOf" srcId="{4FF8E24D-6C7C-42DA-981A-30B688585183}" destId="{D32AEF0E-7EA5-46B5-9B77-9E37A8BE804F}" srcOrd="1" destOrd="0" presId="urn:microsoft.com/office/officeart/2018/5/layout/IconCircleLabelList"/>
    <dgm:cxn modelId="{69A802C0-9F41-4EF6-96C3-3E44F29EEA6D}" type="presParOf" srcId="{4FF8E24D-6C7C-42DA-981A-30B688585183}" destId="{447A7B96-8CFB-4125-8DB1-1F9AC8C4F467}" srcOrd="2" destOrd="0" presId="urn:microsoft.com/office/officeart/2018/5/layout/IconCircleLabelList"/>
    <dgm:cxn modelId="{54DDB697-8CD4-426A-A11A-7C4F9B7FBF17}" type="presParOf" srcId="{447A7B96-8CFB-4125-8DB1-1F9AC8C4F467}" destId="{C85FDD2B-0F06-4787-9C03-26CCF41AA8F3}" srcOrd="0" destOrd="0" presId="urn:microsoft.com/office/officeart/2018/5/layout/IconCircleLabelList"/>
    <dgm:cxn modelId="{8D358CD9-E00C-4514-88DD-05F8C02F86D4}" type="presParOf" srcId="{447A7B96-8CFB-4125-8DB1-1F9AC8C4F467}" destId="{41D70A01-CE30-4471-A73C-8B2DF3EDB8B4}" srcOrd="1" destOrd="0" presId="urn:microsoft.com/office/officeart/2018/5/layout/IconCircleLabelList"/>
    <dgm:cxn modelId="{D9DC6AE2-1C00-4A70-BD4B-7B48F2EBF322}" type="presParOf" srcId="{447A7B96-8CFB-4125-8DB1-1F9AC8C4F467}" destId="{9FA9F2A6-621B-417D-AD6A-953C9A34C023}" srcOrd="2" destOrd="0" presId="urn:microsoft.com/office/officeart/2018/5/layout/IconCircleLabelList"/>
    <dgm:cxn modelId="{C2F42D68-875D-4EF8-BE8D-FC6A7CB8D5D4}" type="presParOf" srcId="{447A7B96-8CFB-4125-8DB1-1F9AC8C4F467}" destId="{020D28A6-739E-4CA4-808C-16F6804CCF70}" srcOrd="3" destOrd="0" presId="urn:microsoft.com/office/officeart/2018/5/layout/IconCircleLabelList"/>
    <dgm:cxn modelId="{C4F060D4-BF5C-48C0-83B2-EC07CE1A4680}" type="presParOf" srcId="{4FF8E24D-6C7C-42DA-981A-30B688585183}" destId="{A4281864-61D3-4B3B-9593-ADA1A46DB71E}" srcOrd="3" destOrd="0" presId="urn:microsoft.com/office/officeart/2018/5/layout/IconCircleLabelList"/>
    <dgm:cxn modelId="{C3DB1072-D437-465C-A281-E19E3A850BCA}" type="presParOf" srcId="{4FF8E24D-6C7C-42DA-981A-30B688585183}" destId="{D3616AB7-24DB-486A-A83F-CCF723439821}" srcOrd="4" destOrd="0" presId="urn:microsoft.com/office/officeart/2018/5/layout/IconCircleLabelList"/>
    <dgm:cxn modelId="{3DA781AE-AE4C-437D-A6EC-835C008278EB}" type="presParOf" srcId="{D3616AB7-24DB-486A-A83F-CCF723439821}" destId="{204FAD77-7B97-45A0-B649-516E6C9E49BF}" srcOrd="0" destOrd="0" presId="urn:microsoft.com/office/officeart/2018/5/layout/IconCircleLabelList"/>
    <dgm:cxn modelId="{3C61E687-FF53-4882-A9C1-DA42FCE401A9}" type="presParOf" srcId="{D3616AB7-24DB-486A-A83F-CCF723439821}" destId="{7953A3F7-84AC-4F60-8CBE-70C6C94DBD8C}" srcOrd="1" destOrd="0" presId="urn:microsoft.com/office/officeart/2018/5/layout/IconCircleLabelList"/>
    <dgm:cxn modelId="{BAC0B972-C976-4ECA-B3A7-55A3038386B9}" type="presParOf" srcId="{D3616AB7-24DB-486A-A83F-CCF723439821}" destId="{B9F0C699-9BBB-401A-B765-73DC108CF2F4}" srcOrd="2" destOrd="0" presId="urn:microsoft.com/office/officeart/2018/5/layout/IconCircleLabelList"/>
    <dgm:cxn modelId="{45C9C105-C9AD-480A-ABBC-7FF42B6F6CCC}" type="presParOf" srcId="{D3616AB7-24DB-486A-A83F-CCF723439821}" destId="{C5A13D12-90D9-4156-8123-509F0DC21D36}" srcOrd="3" destOrd="0" presId="urn:microsoft.com/office/officeart/2018/5/layout/IconCircleLabelList"/>
    <dgm:cxn modelId="{8EDA24F9-3146-472A-BB35-322858000978}" type="presParOf" srcId="{4FF8E24D-6C7C-42DA-981A-30B688585183}" destId="{5CE8F4F0-E93D-4D63-BDD8-61FA1C7BCF61}" srcOrd="5" destOrd="0" presId="urn:microsoft.com/office/officeart/2018/5/layout/IconCircleLabelList"/>
    <dgm:cxn modelId="{B6CD8AC9-7A22-4A75-8576-A0CF610DCFE1}" type="presParOf" srcId="{4FF8E24D-6C7C-42DA-981A-30B688585183}" destId="{6FC26730-9E5C-4BC4-B83C-5973447D8F3A}" srcOrd="6" destOrd="0" presId="urn:microsoft.com/office/officeart/2018/5/layout/IconCircleLabelList"/>
    <dgm:cxn modelId="{B32C436A-002F-45F3-8151-3ECCD65E7D9D}" type="presParOf" srcId="{6FC26730-9E5C-4BC4-B83C-5973447D8F3A}" destId="{094A1D45-3AC2-48ED-A13A-697E82189F0D}" srcOrd="0" destOrd="0" presId="urn:microsoft.com/office/officeart/2018/5/layout/IconCircleLabelList"/>
    <dgm:cxn modelId="{6D03D2B6-8B8C-4FA8-B56F-A7B894C323B3}" type="presParOf" srcId="{6FC26730-9E5C-4BC4-B83C-5973447D8F3A}" destId="{910A115D-4EC3-496D-8510-EA5625074C5B}" srcOrd="1" destOrd="0" presId="urn:microsoft.com/office/officeart/2018/5/layout/IconCircleLabelList"/>
    <dgm:cxn modelId="{13F455FB-F8AD-4D67-BFA7-05EDD69B18BB}" type="presParOf" srcId="{6FC26730-9E5C-4BC4-B83C-5973447D8F3A}" destId="{81675213-1BF7-4FAD-8B32-465FE9F7F463}" srcOrd="2" destOrd="0" presId="urn:microsoft.com/office/officeart/2018/5/layout/IconCircleLabelList"/>
    <dgm:cxn modelId="{F93EAA0E-ADE7-489B-8488-3A6E538FF668}" type="presParOf" srcId="{6FC26730-9E5C-4BC4-B83C-5973447D8F3A}" destId="{3787CE22-868F-4E1A-BA35-8871333D879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4DFA20-6F75-46A2-B965-8E2AAA934408}" type="doc">
      <dgm:prSet loTypeId="urn:microsoft.com/office/officeart/2018/2/layout/IconCircle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6D9EE6-EEB9-4E59-B1B7-FDAECCFBCF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Social Sharing: </a:t>
          </a:r>
          <a:r>
            <a:rPr lang="en-US" b="0" i="0" dirty="0"/>
            <a:t>Ability to share created visualizations will foster a sense of community and encourages knowledge exchange.</a:t>
          </a:r>
          <a:endParaRPr lang="en-US" dirty="0"/>
        </a:p>
      </dgm:t>
    </dgm:pt>
    <dgm:pt modelId="{D7655048-0A85-478F-A46F-A774A0C6ADE1}" type="parTrans" cxnId="{CEA66EB1-E75F-4CFB-8A17-ABB603DF9326}">
      <dgm:prSet/>
      <dgm:spPr/>
      <dgm:t>
        <a:bodyPr/>
        <a:lstStyle/>
        <a:p>
          <a:endParaRPr lang="en-US"/>
        </a:p>
      </dgm:t>
    </dgm:pt>
    <dgm:pt modelId="{52533163-03DF-453D-AD31-B5D52DDD3FBD}" type="sibTrans" cxnId="{CEA66EB1-E75F-4CFB-8A17-ABB603DF932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CB0378-DB69-4905-816C-F08E5D2AFE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Popular Visualizations: </a:t>
          </a:r>
          <a:r>
            <a:rPr lang="en-US" b="0" i="0"/>
            <a:t>A dedicated page for popular visualizations would provide a platform for learning and insight generation.</a:t>
          </a:r>
          <a:endParaRPr lang="en-US"/>
        </a:p>
      </dgm:t>
    </dgm:pt>
    <dgm:pt modelId="{386ECC86-9389-4EB9-A0F1-7985245B9C5E}" type="parTrans" cxnId="{631FD36F-384C-42C7-AB07-8B79705FCB50}">
      <dgm:prSet/>
      <dgm:spPr/>
      <dgm:t>
        <a:bodyPr/>
        <a:lstStyle/>
        <a:p>
          <a:endParaRPr lang="en-US"/>
        </a:p>
      </dgm:t>
    </dgm:pt>
    <dgm:pt modelId="{F0411F32-CCBF-4786-B336-BCF0EB1DEDEC}" type="sibTrans" cxnId="{631FD36F-384C-42C7-AB07-8B79705FCB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8D88C39-AFD6-4A90-8FD3-60D95DA00B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Collective Learning: </a:t>
          </a:r>
          <a:r>
            <a:rPr lang="en-US" b="0" i="0"/>
            <a:t>NASA researchers can benefit from diverse inputs, fostering collective space exploration.</a:t>
          </a:r>
          <a:endParaRPr lang="en-US"/>
        </a:p>
      </dgm:t>
    </dgm:pt>
    <dgm:pt modelId="{134C1605-074C-4481-A7E2-47E439F29AFB}" type="parTrans" cxnId="{BE12642E-562C-4776-8F39-EBE652110C3F}">
      <dgm:prSet/>
      <dgm:spPr/>
      <dgm:t>
        <a:bodyPr/>
        <a:lstStyle/>
        <a:p>
          <a:endParaRPr lang="en-US"/>
        </a:p>
      </dgm:t>
    </dgm:pt>
    <dgm:pt modelId="{30862CDD-365A-473B-A003-4E606AB7E4E3}" type="sibTrans" cxnId="{BE12642E-562C-4776-8F39-EBE652110C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A40F93-E596-428B-B2CD-A3516D69B3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Increase in Engagement: </a:t>
          </a:r>
          <a:r>
            <a:rPr lang="en-US" b="0" i="0" dirty="0"/>
            <a:t>Most popular visualizations can provide a benchmark for understanding what aspects of space data intrigue people the most, leading to increased interest and engagement in space science.</a:t>
          </a:r>
          <a:endParaRPr lang="en-US" dirty="0"/>
        </a:p>
      </dgm:t>
    </dgm:pt>
    <dgm:pt modelId="{9A25E8EF-BCEB-4909-8F4C-8A3644528E4E}" type="parTrans" cxnId="{3186D8F1-40E9-4D11-8334-BF78F7C44D9C}">
      <dgm:prSet/>
      <dgm:spPr/>
      <dgm:t>
        <a:bodyPr/>
        <a:lstStyle/>
        <a:p>
          <a:endParaRPr lang="en-US"/>
        </a:p>
      </dgm:t>
    </dgm:pt>
    <dgm:pt modelId="{675F7511-3425-4068-A24C-A982F8114259}" type="sibTrans" cxnId="{3186D8F1-40E9-4D11-8334-BF78F7C44D9C}">
      <dgm:prSet/>
      <dgm:spPr/>
      <dgm:t>
        <a:bodyPr/>
        <a:lstStyle/>
        <a:p>
          <a:endParaRPr lang="en-US"/>
        </a:p>
      </dgm:t>
    </dgm:pt>
    <dgm:pt modelId="{ABCF7C92-E8F3-4932-B85D-5EF8E73DDA4E}" type="pres">
      <dgm:prSet presAssocID="{F54DFA20-6F75-46A2-B965-8E2AAA934408}" presName="root" presStyleCnt="0">
        <dgm:presLayoutVars>
          <dgm:dir/>
          <dgm:resizeHandles val="exact"/>
        </dgm:presLayoutVars>
      </dgm:prSet>
      <dgm:spPr/>
    </dgm:pt>
    <dgm:pt modelId="{240F30CC-14F4-484C-98A3-D9A932F93448}" type="pres">
      <dgm:prSet presAssocID="{F54DFA20-6F75-46A2-B965-8E2AAA934408}" presName="container" presStyleCnt="0">
        <dgm:presLayoutVars>
          <dgm:dir/>
          <dgm:resizeHandles val="exact"/>
        </dgm:presLayoutVars>
      </dgm:prSet>
      <dgm:spPr/>
    </dgm:pt>
    <dgm:pt modelId="{A2226627-301C-4CC4-AF00-B6BD05128EB0}" type="pres">
      <dgm:prSet presAssocID="{946D9EE6-EEB9-4E59-B1B7-FDAECCFBCFDB}" presName="compNode" presStyleCnt="0"/>
      <dgm:spPr/>
    </dgm:pt>
    <dgm:pt modelId="{BEB59F8B-0969-424C-8652-EE301F16DE90}" type="pres">
      <dgm:prSet presAssocID="{946D9EE6-EEB9-4E59-B1B7-FDAECCFBCFDB}" presName="iconBgRect" presStyleLbl="bgShp" presStyleIdx="0" presStyleCnt="4"/>
      <dgm:spPr/>
    </dgm:pt>
    <dgm:pt modelId="{CBA09B89-0D49-474F-8F84-DE044AF3073B}" type="pres">
      <dgm:prSet presAssocID="{946D9EE6-EEB9-4E59-B1B7-FDAECCFBCF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FDEEE04E-FC32-43E9-9BFD-37C0DC9A85EA}" type="pres">
      <dgm:prSet presAssocID="{946D9EE6-EEB9-4E59-B1B7-FDAECCFBCFDB}" presName="spaceRect" presStyleCnt="0"/>
      <dgm:spPr/>
    </dgm:pt>
    <dgm:pt modelId="{D582D29D-E621-459F-91FD-6FC7E5B969FF}" type="pres">
      <dgm:prSet presAssocID="{946D9EE6-EEB9-4E59-B1B7-FDAECCFBCFDB}" presName="textRect" presStyleLbl="revTx" presStyleIdx="0" presStyleCnt="4">
        <dgm:presLayoutVars>
          <dgm:chMax val="1"/>
          <dgm:chPref val="1"/>
        </dgm:presLayoutVars>
      </dgm:prSet>
      <dgm:spPr/>
    </dgm:pt>
    <dgm:pt modelId="{D09EB099-C768-4B25-8906-80B1280432EF}" type="pres">
      <dgm:prSet presAssocID="{52533163-03DF-453D-AD31-B5D52DDD3FBD}" presName="sibTrans" presStyleLbl="sibTrans2D1" presStyleIdx="0" presStyleCnt="0"/>
      <dgm:spPr/>
    </dgm:pt>
    <dgm:pt modelId="{8467DC09-1259-4160-947D-C53337EB2D2C}" type="pres">
      <dgm:prSet presAssocID="{66CB0378-DB69-4905-816C-F08E5D2AFEB3}" presName="compNode" presStyleCnt="0"/>
      <dgm:spPr/>
    </dgm:pt>
    <dgm:pt modelId="{2BD42927-6985-4387-B011-8BE53CED7E4B}" type="pres">
      <dgm:prSet presAssocID="{66CB0378-DB69-4905-816C-F08E5D2AFEB3}" presName="iconBgRect" presStyleLbl="bgShp" presStyleIdx="1" presStyleCnt="4"/>
      <dgm:spPr/>
    </dgm:pt>
    <dgm:pt modelId="{02D99090-8C9E-4529-98C2-FD9AA4D442DA}" type="pres">
      <dgm:prSet presAssocID="{66CB0378-DB69-4905-816C-F08E5D2AFEB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AB7B2303-D57D-4802-829B-6360FA25AB48}" type="pres">
      <dgm:prSet presAssocID="{66CB0378-DB69-4905-816C-F08E5D2AFEB3}" presName="spaceRect" presStyleCnt="0"/>
      <dgm:spPr/>
    </dgm:pt>
    <dgm:pt modelId="{A5C5CCBB-F3A4-4A5D-AFCC-C53B6ABB4434}" type="pres">
      <dgm:prSet presAssocID="{66CB0378-DB69-4905-816C-F08E5D2AFEB3}" presName="textRect" presStyleLbl="revTx" presStyleIdx="1" presStyleCnt="4">
        <dgm:presLayoutVars>
          <dgm:chMax val="1"/>
          <dgm:chPref val="1"/>
        </dgm:presLayoutVars>
      </dgm:prSet>
      <dgm:spPr/>
    </dgm:pt>
    <dgm:pt modelId="{E057E061-D739-441C-9D8C-61ACE4281DA3}" type="pres">
      <dgm:prSet presAssocID="{F0411F32-CCBF-4786-B336-BCF0EB1DEDEC}" presName="sibTrans" presStyleLbl="sibTrans2D1" presStyleIdx="0" presStyleCnt="0"/>
      <dgm:spPr/>
    </dgm:pt>
    <dgm:pt modelId="{0B541BA3-0B22-4A9A-9295-A39606F8E2F5}" type="pres">
      <dgm:prSet presAssocID="{B8D88C39-AFD6-4A90-8FD3-60D95DA00BB0}" presName="compNode" presStyleCnt="0"/>
      <dgm:spPr/>
    </dgm:pt>
    <dgm:pt modelId="{E242F7B1-BCDE-40BF-90E8-0A5BAF63238D}" type="pres">
      <dgm:prSet presAssocID="{B8D88C39-AFD6-4A90-8FD3-60D95DA00BB0}" presName="iconBgRect" presStyleLbl="bgShp" presStyleIdx="2" presStyleCnt="4"/>
      <dgm:spPr/>
    </dgm:pt>
    <dgm:pt modelId="{31E1178E-5278-436D-BF34-FA4DF0DD7E30}" type="pres">
      <dgm:prSet presAssocID="{B8D88C39-AFD6-4A90-8FD3-60D95DA00B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AB6B8B66-25E6-42E3-9CB7-F7AFBB80252B}" type="pres">
      <dgm:prSet presAssocID="{B8D88C39-AFD6-4A90-8FD3-60D95DA00BB0}" presName="spaceRect" presStyleCnt="0"/>
      <dgm:spPr/>
    </dgm:pt>
    <dgm:pt modelId="{96FF430D-F573-48DB-9084-A52FE779CAE9}" type="pres">
      <dgm:prSet presAssocID="{B8D88C39-AFD6-4A90-8FD3-60D95DA00BB0}" presName="textRect" presStyleLbl="revTx" presStyleIdx="2" presStyleCnt="4">
        <dgm:presLayoutVars>
          <dgm:chMax val="1"/>
          <dgm:chPref val="1"/>
        </dgm:presLayoutVars>
      </dgm:prSet>
      <dgm:spPr/>
    </dgm:pt>
    <dgm:pt modelId="{FD134631-0D72-4193-B88A-C0365B719098}" type="pres">
      <dgm:prSet presAssocID="{30862CDD-365A-473B-A003-4E606AB7E4E3}" presName="sibTrans" presStyleLbl="sibTrans2D1" presStyleIdx="0" presStyleCnt="0"/>
      <dgm:spPr/>
    </dgm:pt>
    <dgm:pt modelId="{295CD0C2-7824-47B1-8DD0-F783DB7BC99C}" type="pres">
      <dgm:prSet presAssocID="{B1A40F93-E596-428B-B2CD-A3516D69B3CD}" presName="compNode" presStyleCnt="0"/>
      <dgm:spPr/>
    </dgm:pt>
    <dgm:pt modelId="{3FA9A23A-1A6A-4F6E-A11B-556C886D7EB8}" type="pres">
      <dgm:prSet presAssocID="{B1A40F93-E596-428B-B2CD-A3516D69B3CD}" presName="iconBgRect" presStyleLbl="bgShp" presStyleIdx="3" presStyleCnt="4"/>
      <dgm:spPr/>
    </dgm:pt>
    <dgm:pt modelId="{E7CBC4EF-86D9-497C-8BC6-812395BC4EF9}" type="pres">
      <dgm:prSet presAssocID="{B1A40F93-E596-428B-B2CD-A3516D69B3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FB7C845-92C3-4435-A8BE-87491AA0FD6E}" type="pres">
      <dgm:prSet presAssocID="{B1A40F93-E596-428B-B2CD-A3516D69B3CD}" presName="spaceRect" presStyleCnt="0"/>
      <dgm:spPr/>
    </dgm:pt>
    <dgm:pt modelId="{D717117C-C3F3-4AF7-848F-27DD0EF5E68A}" type="pres">
      <dgm:prSet presAssocID="{B1A40F93-E596-428B-B2CD-A3516D69B3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D280306-1EEC-44C2-B1CF-824E4103BCA4}" type="presOf" srcId="{66CB0378-DB69-4905-816C-F08E5D2AFEB3}" destId="{A5C5CCBB-F3A4-4A5D-AFCC-C53B6ABB4434}" srcOrd="0" destOrd="0" presId="urn:microsoft.com/office/officeart/2018/2/layout/IconCircleList"/>
    <dgm:cxn modelId="{673EA316-3C34-48AB-B5BD-21CF198F99F4}" type="presOf" srcId="{B1A40F93-E596-428B-B2CD-A3516D69B3CD}" destId="{D717117C-C3F3-4AF7-848F-27DD0EF5E68A}" srcOrd="0" destOrd="0" presId="urn:microsoft.com/office/officeart/2018/2/layout/IconCircleList"/>
    <dgm:cxn modelId="{98445A24-8EAB-47AC-A5ED-610546C1F95E}" type="presOf" srcId="{F54DFA20-6F75-46A2-B965-8E2AAA934408}" destId="{ABCF7C92-E8F3-4932-B85D-5EF8E73DDA4E}" srcOrd="0" destOrd="0" presId="urn:microsoft.com/office/officeart/2018/2/layout/IconCircleList"/>
    <dgm:cxn modelId="{D0B1752B-D217-4D1A-A948-979B0882FC6D}" type="presOf" srcId="{946D9EE6-EEB9-4E59-B1B7-FDAECCFBCFDB}" destId="{D582D29D-E621-459F-91FD-6FC7E5B969FF}" srcOrd="0" destOrd="0" presId="urn:microsoft.com/office/officeart/2018/2/layout/IconCircleList"/>
    <dgm:cxn modelId="{BE12642E-562C-4776-8F39-EBE652110C3F}" srcId="{F54DFA20-6F75-46A2-B965-8E2AAA934408}" destId="{B8D88C39-AFD6-4A90-8FD3-60D95DA00BB0}" srcOrd="2" destOrd="0" parTransId="{134C1605-074C-4481-A7E2-47E439F29AFB}" sibTransId="{30862CDD-365A-473B-A003-4E606AB7E4E3}"/>
    <dgm:cxn modelId="{6054B16B-3873-405C-B6AF-4BD7BABE49F2}" type="presOf" srcId="{52533163-03DF-453D-AD31-B5D52DDD3FBD}" destId="{D09EB099-C768-4B25-8906-80B1280432EF}" srcOrd="0" destOrd="0" presId="urn:microsoft.com/office/officeart/2018/2/layout/IconCircleList"/>
    <dgm:cxn modelId="{2DA7DA6C-CBC1-4E37-B560-6CB010C2B175}" type="presOf" srcId="{30862CDD-365A-473B-A003-4E606AB7E4E3}" destId="{FD134631-0D72-4193-B88A-C0365B719098}" srcOrd="0" destOrd="0" presId="urn:microsoft.com/office/officeart/2018/2/layout/IconCircleList"/>
    <dgm:cxn modelId="{631FD36F-384C-42C7-AB07-8B79705FCB50}" srcId="{F54DFA20-6F75-46A2-B965-8E2AAA934408}" destId="{66CB0378-DB69-4905-816C-F08E5D2AFEB3}" srcOrd="1" destOrd="0" parTransId="{386ECC86-9389-4EB9-A0F1-7985245B9C5E}" sibTransId="{F0411F32-CCBF-4786-B336-BCF0EB1DEDEC}"/>
    <dgm:cxn modelId="{F86F5990-6081-4EAB-A659-DD6ECE0D5F5A}" type="presOf" srcId="{B8D88C39-AFD6-4A90-8FD3-60D95DA00BB0}" destId="{96FF430D-F573-48DB-9084-A52FE779CAE9}" srcOrd="0" destOrd="0" presId="urn:microsoft.com/office/officeart/2018/2/layout/IconCircleList"/>
    <dgm:cxn modelId="{CEA66EB1-E75F-4CFB-8A17-ABB603DF9326}" srcId="{F54DFA20-6F75-46A2-B965-8E2AAA934408}" destId="{946D9EE6-EEB9-4E59-B1B7-FDAECCFBCFDB}" srcOrd="0" destOrd="0" parTransId="{D7655048-0A85-478F-A46F-A774A0C6ADE1}" sibTransId="{52533163-03DF-453D-AD31-B5D52DDD3FBD}"/>
    <dgm:cxn modelId="{077E18C8-E11A-4603-AA60-343076E763DC}" type="presOf" srcId="{F0411F32-CCBF-4786-B336-BCF0EB1DEDEC}" destId="{E057E061-D739-441C-9D8C-61ACE4281DA3}" srcOrd="0" destOrd="0" presId="urn:microsoft.com/office/officeart/2018/2/layout/IconCircleList"/>
    <dgm:cxn modelId="{3186D8F1-40E9-4D11-8334-BF78F7C44D9C}" srcId="{F54DFA20-6F75-46A2-B965-8E2AAA934408}" destId="{B1A40F93-E596-428B-B2CD-A3516D69B3CD}" srcOrd="3" destOrd="0" parTransId="{9A25E8EF-BCEB-4909-8F4C-8A3644528E4E}" sibTransId="{675F7511-3425-4068-A24C-A982F8114259}"/>
    <dgm:cxn modelId="{E30756B8-1FCF-4A41-93A8-D7008A278DFE}" type="presParOf" srcId="{ABCF7C92-E8F3-4932-B85D-5EF8E73DDA4E}" destId="{240F30CC-14F4-484C-98A3-D9A932F93448}" srcOrd="0" destOrd="0" presId="urn:microsoft.com/office/officeart/2018/2/layout/IconCircleList"/>
    <dgm:cxn modelId="{96AD402D-CCCD-44F5-BBD4-0D91BF6DB852}" type="presParOf" srcId="{240F30CC-14F4-484C-98A3-D9A932F93448}" destId="{A2226627-301C-4CC4-AF00-B6BD05128EB0}" srcOrd="0" destOrd="0" presId="urn:microsoft.com/office/officeart/2018/2/layout/IconCircleList"/>
    <dgm:cxn modelId="{B075C920-BCAC-4B55-AA8D-57363302D92A}" type="presParOf" srcId="{A2226627-301C-4CC4-AF00-B6BD05128EB0}" destId="{BEB59F8B-0969-424C-8652-EE301F16DE90}" srcOrd="0" destOrd="0" presId="urn:microsoft.com/office/officeart/2018/2/layout/IconCircleList"/>
    <dgm:cxn modelId="{6C62BB6D-C93B-437F-A68C-6B2AFFE4834E}" type="presParOf" srcId="{A2226627-301C-4CC4-AF00-B6BD05128EB0}" destId="{CBA09B89-0D49-474F-8F84-DE044AF3073B}" srcOrd="1" destOrd="0" presId="urn:microsoft.com/office/officeart/2018/2/layout/IconCircleList"/>
    <dgm:cxn modelId="{CF517080-36BE-45A0-AD95-52852146FB00}" type="presParOf" srcId="{A2226627-301C-4CC4-AF00-B6BD05128EB0}" destId="{FDEEE04E-FC32-43E9-9BFD-37C0DC9A85EA}" srcOrd="2" destOrd="0" presId="urn:microsoft.com/office/officeart/2018/2/layout/IconCircleList"/>
    <dgm:cxn modelId="{6C9748DC-AD93-4EB8-8C9A-1F0EC5F12F82}" type="presParOf" srcId="{A2226627-301C-4CC4-AF00-B6BD05128EB0}" destId="{D582D29D-E621-459F-91FD-6FC7E5B969FF}" srcOrd="3" destOrd="0" presId="urn:microsoft.com/office/officeart/2018/2/layout/IconCircleList"/>
    <dgm:cxn modelId="{1D24C6FE-EB69-4F38-AED3-EFE235BA718D}" type="presParOf" srcId="{240F30CC-14F4-484C-98A3-D9A932F93448}" destId="{D09EB099-C768-4B25-8906-80B1280432EF}" srcOrd="1" destOrd="0" presId="urn:microsoft.com/office/officeart/2018/2/layout/IconCircleList"/>
    <dgm:cxn modelId="{D9B6873F-981B-4457-9AEC-6E7E6507A004}" type="presParOf" srcId="{240F30CC-14F4-484C-98A3-D9A932F93448}" destId="{8467DC09-1259-4160-947D-C53337EB2D2C}" srcOrd="2" destOrd="0" presId="urn:microsoft.com/office/officeart/2018/2/layout/IconCircleList"/>
    <dgm:cxn modelId="{62AED8DF-448E-4AA5-9A1A-BB7B869E1C4D}" type="presParOf" srcId="{8467DC09-1259-4160-947D-C53337EB2D2C}" destId="{2BD42927-6985-4387-B011-8BE53CED7E4B}" srcOrd="0" destOrd="0" presId="urn:microsoft.com/office/officeart/2018/2/layout/IconCircleList"/>
    <dgm:cxn modelId="{A0C2C6D0-0A52-4504-880D-0BBD2D499082}" type="presParOf" srcId="{8467DC09-1259-4160-947D-C53337EB2D2C}" destId="{02D99090-8C9E-4529-98C2-FD9AA4D442DA}" srcOrd="1" destOrd="0" presId="urn:microsoft.com/office/officeart/2018/2/layout/IconCircleList"/>
    <dgm:cxn modelId="{4B64E715-52DA-4FFC-B2E8-EAFB473E8032}" type="presParOf" srcId="{8467DC09-1259-4160-947D-C53337EB2D2C}" destId="{AB7B2303-D57D-4802-829B-6360FA25AB48}" srcOrd="2" destOrd="0" presId="urn:microsoft.com/office/officeart/2018/2/layout/IconCircleList"/>
    <dgm:cxn modelId="{07A586B7-8ED3-4512-915E-43D4A9677C6B}" type="presParOf" srcId="{8467DC09-1259-4160-947D-C53337EB2D2C}" destId="{A5C5CCBB-F3A4-4A5D-AFCC-C53B6ABB4434}" srcOrd="3" destOrd="0" presId="urn:microsoft.com/office/officeart/2018/2/layout/IconCircleList"/>
    <dgm:cxn modelId="{A36A49AD-AF50-49BE-A4D5-1D87172E04F8}" type="presParOf" srcId="{240F30CC-14F4-484C-98A3-D9A932F93448}" destId="{E057E061-D739-441C-9D8C-61ACE4281DA3}" srcOrd="3" destOrd="0" presId="urn:microsoft.com/office/officeart/2018/2/layout/IconCircleList"/>
    <dgm:cxn modelId="{68292D8E-7A7E-4BD9-B186-2EB620F57651}" type="presParOf" srcId="{240F30CC-14F4-484C-98A3-D9A932F93448}" destId="{0B541BA3-0B22-4A9A-9295-A39606F8E2F5}" srcOrd="4" destOrd="0" presId="urn:microsoft.com/office/officeart/2018/2/layout/IconCircleList"/>
    <dgm:cxn modelId="{07E2AB18-816D-404C-98DC-5D29CC62630B}" type="presParOf" srcId="{0B541BA3-0B22-4A9A-9295-A39606F8E2F5}" destId="{E242F7B1-BCDE-40BF-90E8-0A5BAF63238D}" srcOrd="0" destOrd="0" presId="urn:microsoft.com/office/officeart/2018/2/layout/IconCircleList"/>
    <dgm:cxn modelId="{DFBAC4C3-528A-4E86-A9E3-87AEB1B8D94D}" type="presParOf" srcId="{0B541BA3-0B22-4A9A-9295-A39606F8E2F5}" destId="{31E1178E-5278-436D-BF34-FA4DF0DD7E30}" srcOrd="1" destOrd="0" presId="urn:microsoft.com/office/officeart/2018/2/layout/IconCircleList"/>
    <dgm:cxn modelId="{1BD66295-BE3B-44EA-A836-6B4E59FD3880}" type="presParOf" srcId="{0B541BA3-0B22-4A9A-9295-A39606F8E2F5}" destId="{AB6B8B66-25E6-42E3-9CB7-F7AFBB80252B}" srcOrd="2" destOrd="0" presId="urn:microsoft.com/office/officeart/2018/2/layout/IconCircleList"/>
    <dgm:cxn modelId="{819B7181-27F3-4944-955D-1E12C076C6E4}" type="presParOf" srcId="{0B541BA3-0B22-4A9A-9295-A39606F8E2F5}" destId="{96FF430D-F573-48DB-9084-A52FE779CAE9}" srcOrd="3" destOrd="0" presId="urn:microsoft.com/office/officeart/2018/2/layout/IconCircleList"/>
    <dgm:cxn modelId="{C402AE4B-1A3B-4EA8-A498-03EDB529E156}" type="presParOf" srcId="{240F30CC-14F4-484C-98A3-D9A932F93448}" destId="{FD134631-0D72-4193-B88A-C0365B719098}" srcOrd="5" destOrd="0" presId="urn:microsoft.com/office/officeart/2018/2/layout/IconCircleList"/>
    <dgm:cxn modelId="{88CC327A-95B8-4807-9CC5-E2CFD98AA35A}" type="presParOf" srcId="{240F30CC-14F4-484C-98A3-D9A932F93448}" destId="{295CD0C2-7824-47B1-8DD0-F783DB7BC99C}" srcOrd="6" destOrd="0" presId="urn:microsoft.com/office/officeart/2018/2/layout/IconCircleList"/>
    <dgm:cxn modelId="{D9E960C2-9CC1-4F32-B98F-CC73A5904FB3}" type="presParOf" srcId="{295CD0C2-7824-47B1-8DD0-F783DB7BC99C}" destId="{3FA9A23A-1A6A-4F6E-A11B-556C886D7EB8}" srcOrd="0" destOrd="0" presId="urn:microsoft.com/office/officeart/2018/2/layout/IconCircleList"/>
    <dgm:cxn modelId="{E1EA6618-251A-4D3D-BD89-6B398A579F11}" type="presParOf" srcId="{295CD0C2-7824-47B1-8DD0-F783DB7BC99C}" destId="{E7CBC4EF-86D9-497C-8BC6-812395BC4EF9}" srcOrd="1" destOrd="0" presId="urn:microsoft.com/office/officeart/2018/2/layout/IconCircleList"/>
    <dgm:cxn modelId="{79E673E6-79B4-4ACD-81C4-B675807C73A4}" type="presParOf" srcId="{295CD0C2-7824-47B1-8DD0-F783DB7BC99C}" destId="{2FB7C845-92C3-4435-A8BE-87491AA0FD6E}" srcOrd="2" destOrd="0" presId="urn:microsoft.com/office/officeart/2018/2/layout/IconCircleList"/>
    <dgm:cxn modelId="{8620FBB6-6483-46B2-8BC7-0F93134CED12}" type="presParOf" srcId="{295CD0C2-7824-47B1-8DD0-F783DB7BC99C}" destId="{D717117C-C3F3-4AF7-848F-27DD0EF5E68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CD6A5-1E31-4980-9C86-3BC98189F338}">
      <dsp:nvSpPr>
        <dsp:cNvPr id="0" name=""/>
        <dsp:cNvSpPr/>
      </dsp:nvSpPr>
      <dsp:spPr>
        <a:xfrm>
          <a:off x="711074" y="247734"/>
          <a:ext cx="936770" cy="936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3C8AE-7789-4B13-A664-A86B91003639}">
      <dsp:nvSpPr>
        <dsp:cNvPr id="0" name=""/>
        <dsp:cNvSpPr/>
      </dsp:nvSpPr>
      <dsp:spPr>
        <a:xfrm>
          <a:off x="138603" y="1479693"/>
          <a:ext cx="2081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Goal: </a:t>
          </a:r>
          <a:r>
            <a:rPr lang="en-US" sz="1200" kern="1200" dirty="0"/>
            <a:t>Leverage our teams skill sets and industry experience to create a new ways to visualize space data.</a:t>
          </a:r>
        </a:p>
      </dsp:txBody>
      <dsp:txXfrm>
        <a:off x="138603" y="1479693"/>
        <a:ext cx="2081712" cy="720000"/>
      </dsp:txXfrm>
    </dsp:sp>
    <dsp:sp modelId="{CE439F18-438C-4A4D-903A-B80A4C01948F}">
      <dsp:nvSpPr>
        <dsp:cNvPr id="0" name=""/>
        <dsp:cNvSpPr/>
      </dsp:nvSpPr>
      <dsp:spPr>
        <a:xfrm>
          <a:off x="3157086" y="247734"/>
          <a:ext cx="936770" cy="936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484BB-9831-44E8-B1F9-1A2AA676BC20}">
      <dsp:nvSpPr>
        <dsp:cNvPr id="0" name=""/>
        <dsp:cNvSpPr/>
      </dsp:nvSpPr>
      <dsp:spPr>
        <a:xfrm>
          <a:off x="2584615" y="1479693"/>
          <a:ext cx="2081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Challenge Info/Questions: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Combine 3D data and sound. What 3D data to use?</a:t>
          </a:r>
        </a:p>
      </dsp:txBody>
      <dsp:txXfrm>
        <a:off x="2584615" y="1479693"/>
        <a:ext cx="2081712" cy="720000"/>
      </dsp:txXfrm>
    </dsp:sp>
    <dsp:sp modelId="{57488C26-C9A2-4E35-B5AC-DFE84F75A2E0}">
      <dsp:nvSpPr>
        <dsp:cNvPr id="0" name=""/>
        <dsp:cNvSpPr/>
      </dsp:nvSpPr>
      <dsp:spPr>
        <a:xfrm>
          <a:off x="711074" y="2720121"/>
          <a:ext cx="936770" cy="936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A0BEB-38C8-4AC4-B89B-F9EA6E7F0DC2}">
      <dsp:nvSpPr>
        <dsp:cNvPr id="0" name=""/>
        <dsp:cNvSpPr/>
      </dsp:nvSpPr>
      <dsp:spPr>
        <a:xfrm>
          <a:off x="138603" y="3952080"/>
          <a:ext cx="2081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Team Background: </a:t>
          </a:r>
          <a:r>
            <a:rPr lang="en-US" sz="1200" kern="1200"/>
            <a:t>Spatial Technologies andWeb Site Design</a:t>
          </a:r>
        </a:p>
      </dsp:txBody>
      <dsp:txXfrm>
        <a:off x="138603" y="3952080"/>
        <a:ext cx="2081712" cy="720000"/>
      </dsp:txXfrm>
    </dsp:sp>
    <dsp:sp modelId="{3B01FE81-A062-461E-A972-8F08D8EBB44D}">
      <dsp:nvSpPr>
        <dsp:cNvPr id="0" name=""/>
        <dsp:cNvSpPr/>
      </dsp:nvSpPr>
      <dsp:spPr>
        <a:xfrm>
          <a:off x="3157086" y="2720121"/>
          <a:ext cx="936770" cy="936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B9E9-11C3-406F-88AD-91E125C5329E}">
      <dsp:nvSpPr>
        <dsp:cNvPr id="0" name=""/>
        <dsp:cNvSpPr/>
      </dsp:nvSpPr>
      <dsp:spPr>
        <a:xfrm>
          <a:off x="2584615" y="3952080"/>
          <a:ext cx="2081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Popular Industry Technologies:</a:t>
          </a:r>
          <a:r>
            <a:rPr lang="en-US" sz="1200" kern="1200"/>
            <a:t>Point Clouds </a:t>
          </a:r>
        </a:p>
      </dsp:txBody>
      <dsp:txXfrm>
        <a:off x="2584615" y="3952080"/>
        <a:ext cx="20817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F1AE9-C9CC-41B4-A2A6-26FC948BB2DC}">
      <dsp:nvSpPr>
        <dsp:cNvPr id="0" name=""/>
        <dsp:cNvSpPr/>
      </dsp:nvSpPr>
      <dsp:spPr>
        <a:xfrm>
          <a:off x="862601" y="41853"/>
          <a:ext cx="1259299" cy="125929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3CED4-4132-457E-A3F1-0361B1D407FA}">
      <dsp:nvSpPr>
        <dsp:cNvPr id="0" name=""/>
        <dsp:cNvSpPr/>
      </dsp:nvSpPr>
      <dsp:spPr>
        <a:xfrm>
          <a:off x="1130976" y="310229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67B92-36EC-48EF-A758-98CE44351012}">
      <dsp:nvSpPr>
        <dsp:cNvPr id="0" name=""/>
        <dsp:cNvSpPr/>
      </dsp:nvSpPr>
      <dsp:spPr>
        <a:xfrm>
          <a:off x="460038" y="1693394"/>
          <a:ext cx="2064425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Enhanced Interpretation: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 </a:t>
          </a:r>
          <a:r>
            <a:rPr lang="en-US" sz="1100" b="0" i="0" kern="1200"/>
            <a:t>Converting space images into point clouds and sonification provides a new dimension of understanding, allowing for an in-depth data analysis.</a:t>
          </a:r>
          <a:endParaRPr lang="en-US" sz="1100" kern="1200"/>
        </a:p>
      </dsp:txBody>
      <dsp:txXfrm>
        <a:off x="460038" y="1693394"/>
        <a:ext cx="2064425" cy="1372500"/>
      </dsp:txXfrm>
    </dsp:sp>
    <dsp:sp modelId="{C85FDD2B-0F06-4787-9C03-26CCF41AA8F3}">
      <dsp:nvSpPr>
        <dsp:cNvPr id="0" name=""/>
        <dsp:cNvSpPr/>
      </dsp:nvSpPr>
      <dsp:spPr>
        <a:xfrm>
          <a:off x="3288300" y="41853"/>
          <a:ext cx="1259299" cy="125929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70A01-CE30-4471-A73C-8B2DF3EDB8B4}">
      <dsp:nvSpPr>
        <dsp:cNvPr id="0" name=""/>
        <dsp:cNvSpPr/>
      </dsp:nvSpPr>
      <dsp:spPr>
        <a:xfrm>
          <a:off x="3556675" y="310229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D28A6-739E-4CA4-808C-16F6804CCF70}">
      <dsp:nvSpPr>
        <dsp:cNvPr id="0" name=""/>
        <dsp:cNvSpPr/>
      </dsp:nvSpPr>
      <dsp:spPr>
        <a:xfrm>
          <a:off x="2885737" y="1693394"/>
          <a:ext cx="2064425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Interactive Visualization: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A moving plane across the point cloud correlated with sonification brings data to life, aiding in identifying key data points.</a:t>
          </a:r>
          <a:endParaRPr lang="en-US" sz="1100" kern="1200"/>
        </a:p>
      </dsp:txBody>
      <dsp:txXfrm>
        <a:off x="2885737" y="1693394"/>
        <a:ext cx="2064425" cy="1372500"/>
      </dsp:txXfrm>
    </dsp:sp>
    <dsp:sp modelId="{204FAD77-7B97-45A0-B649-516E6C9E49BF}">
      <dsp:nvSpPr>
        <dsp:cNvPr id="0" name=""/>
        <dsp:cNvSpPr/>
      </dsp:nvSpPr>
      <dsp:spPr>
        <a:xfrm>
          <a:off x="5714000" y="41853"/>
          <a:ext cx="1259299" cy="125929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3A3F7-84AC-4F60-8CBE-70C6C94DBD8C}">
      <dsp:nvSpPr>
        <dsp:cNvPr id="0" name=""/>
        <dsp:cNvSpPr/>
      </dsp:nvSpPr>
      <dsp:spPr>
        <a:xfrm>
          <a:off x="5982375" y="310229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13D12-90D9-4156-8123-509F0DC21D36}">
      <dsp:nvSpPr>
        <dsp:cNvPr id="0" name=""/>
        <dsp:cNvSpPr/>
      </dsp:nvSpPr>
      <dsp:spPr>
        <a:xfrm>
          <a:off x="5311437" y="1693394"/>
          <a:ext cx="2064425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Novel Perspective: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The 3D viewer provides a unique perspective to explore the data, fostering a deeper comprehension of space images.</a:t>
          </a:r>
          <a:endParaRPr lang="en-US" sz="1100" kern="1200"/>
        </a:p>
      </dsp:txBody>
      <dsp:txXfrm>
        <a:off x="5311437" y="1693394"/>
        <a:ext cx="2064425" cy="1372500"/>
      </dsp:txXfrm>
    </dsp:sp>
    <dsp:sp modelId="{094A1D45-3AC2-48ED-A13A-697E82189F0D}">
      <dsp:nvSpPr>
        <dsp:cNvPr id="0" name=""/>
        <dsp:cNvSpPr/>
      </dsp:nvSpPr>
      <dsp:spPr>
        <a:xfrm>
          <a:off x="8139699" y="41853"/>
          <a:ext cx="1259299" cy="125929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A115D-4EC3-496D-8510-EA5625074C5B}">
      <dsp:nvSpPr>
        <dsp:cNvPr id="0" name=""/>
        <dsp:cNvSpPr/>
      </dsp:nvSpPr>
      <dsp:spPr>
        <a:xfrm>
          <a:off x="8408074" y="310229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7CE22-868F-4E1A-BA35-8871333D8793}">
      <dsp:nvSpPr>
        <dsp:cNvPr id="0" name=""/>
        <dsp:cNvSpPr/>
      </dsp:nvSpPr>
      <dsp:spPr>
        <a:xfrm>
          <a:off x="7737136" y="1693394"/>
          <a:ext cx="2064425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dirty="0"/>
            <a:t>Knowledge Expansion: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Both NASA researchers and the community gain a multi-dimensional understanding of space images, potentially leading to new discoveries.</a:t>
          </a:r>
          <a:endParaRPr lang="en-US" sz="1100" kern="1200" dirty="0"/>
        </a:p>
      </dsp:txBody>
      <dsp:txXfrm>
        <a:off x="7737136" y="1693394"/>
        <a:ext cx="2064425" cy="137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59F8B-0969-424C-8652-EE301F16DE90}">
      <dsp:nvSpPr>
        <dsp:cNvPr id="0" name=""/>
        <dsp:cNvSpPr/>
      </dsp:nvSpPr>
      <dsp:spPr>
        <a:xfrm>
          <a:off x="41307" y="445556"/>
          <a:ext cx="1247642" cy="124764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09B89-0D49-474F-8F84-DE044AF3073B}">
      <dsp:nvSpPr>
        <dsp:cNvPr id="0" name=""/>
        <dsp:cNvSpPr/>
      </dsp:nvSpPr>
      <dsp:spPr>
        <a:xfrm>
          <a:off x="303312" y="707561"/>
          <a:ext cx="723632" cy="723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2D29D-E621-459F-91FD-6FC7E5B969FF}">
      <dsp:nvSpPr>
        <dsp:cNvPr id="0" name=""/>
        <dsp:cNvSpPr/>
      </dsp:nvSpPr>
      <dsp:spPr>
        <a:xfrm>
          <a:off x="1556302" y="445556"/>
          <a:ext cx="2940872" cy="1247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Social Sharing: </a:t>
          </a:r>
          <a:r>
            <a:rPr lang="en-US" sz="1400" b="0" i="0" kern="1200" dirty="0"/>
            <a:t>Ability to share created visualizations will foster a sense of community and encourages knowledge exchange.</a:t>
          </a:r>
          <a:endParaRPr lang="en-US" sz="1400" kern="1200" dirty="0"/>
        </a:p>
      </dsp:txBody>
      <dsp:txXfrm>
        <a:off x="1556302" y="445556"/>
        <a:ext cx="2940872" cy="1247642"/>
      </dsp:txXfrm>
    </dsp:sp>
    <dsp:sp modelId="{2BD42927-6985-4387-B011-8BE53CED7E4B}">
      <dsp:nvSpPr>
        <dsp:cNvPr id="0" name=""/>
        <dsp:cNvSpPr/>
      </dsp:nvSpPr>
      <dsp:spPr>
        <a:xfrm>
          <a:off x="5009599" y="445556"/>
          <a:ext cx="1247642" cy="124764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99090-8C9E-4529-98C2-FD9AA4D442DA}">
      <dsp:nvSpPr>
        <dsp:cNvPr id="0" name=""/>
        <dsp:cNvSpPr/>
      </dsp:nvSpPr>
      <dsp:spPr>
        <a:xfrm>
          <a:off x="5271604" y="707561"/>
          <a:ext cx="723632" cy="723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5CCBB-F3A4-4A5D-AFCC-C53B6ABB4434}">
      <dsp:nvSpPr>
        <dsp:cNvPr id="0" name=""/>
        <dsp:cNvSpPr/>
      </dsp:nvSpPr>
      <dsp:spPr>
        <a:xfrm>
          <a:off x="6524594" y="445556"/>
          <a:ext cx="2940872" cy="1247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Popular Visualizations: </a:t>
          </a:r>
          <a:r>
            <a:rPr lang="en-US" sz="1400" b="0" i="0" kern="1200"/>
            <a:t>A dedicated page for popular visualizations would provide a platform for learning and insight generation.</a:t>
          </a:r>
          <a:endParaRPr lang="en-US" sz="1400" kern="1200"/>
        </a:p>
      </dsp:txBody>
      <dsp:txXfrm>
        <a:off x="6524594" y="445556"/>
        <a:ext cx="2940872" cy="1247642"/>
      </dsp:txXfrm>
    </dsp:sp>
    <dsp:sp modelId="{E242F7B1-BCDE-40BF-90E8-0A5BAF63238D}">
      <dsp:nvSpPr>
        <dsp:cNvPr id="0" name=""/>
        <dsp:cNvSpPr/>
      </dsp:nvSpPr>
      <dsp:spPr>
        <a:xfrm>
          <a:off x="41307" y="2386798"/>
          <a:ext cx="1247642" cy="124764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1178E-5278-436D-BF34-FA4DF0DD7E30}">
      <dsp:nvSpPr>
        <dsp:cNvPr id="0" name=""/>
        <dsp:cNvSpPr/>
      </dsp:nvSpPr>
      <dsp:spPr>
        <a:xfrm>
          <a:off x="303312" y="2648803"/>
          <a:ext cx="723632" cy="7236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F430D-F573-48DB-9084-A52FE779CAE9}">
      <dsp:nvSpPr>
        <dsp:cNvPr id="0" name=""/>
        <dsp:cNvSpPr/>
      </dsp:nvSpPr>
      <dsp:spPr>
        <a:xfrm>
          <a:off x="1556302" y="2386798"/>
          <a:ext cx="2940872" cy="1247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Collective Learning: </a:t>
          </a:r>
          <a:r>
            <a:rPr lang="en-US" sz="1400" b="0" i="0" kern="1200"/>
            <a:t>NASA researchers can benefit from diverse inputs, fostering collective space exploration.</a:t>
          </a:r>
          <a:endParaRPr lang="en-US" sz="1400" kern="1200"/>
        </a:p>
      </dsp:txBody>
      <dsp:txXfrm>
        <a:off x="1556302" y="2386798"/>
        <a:ext cx="2940872" cy="1247642"/>
      </dsp:txXfrm>
    </dsp:sp>
    <dsp:sp modelId="{3FA9A23A-1A6A-4F6E-A11B-556C886D7EB8}">
      <dsp:nvSpPr>
        <dsp:cNvPr id="0" name=""/>
        <dsp:cNvSpPr/>
      </dsp:nvSpPr>
      <dsp:spPr>
        <a:xfrm>
          <a:off x="5009599" y="2386798"/>
          <a:ext cx="1247642" cy="124764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BC4EF-86D9-497C-8BC6-812395BC4EF9}">
      <dsp:nvSpPr>
        <dsp:cNvPr id="0" name=""/>
        <dsp:cNvSpPr/>
      </dsp:nvSpPr>
      <dsp:spPr>
        <a:xfrm>
          <a:off x="5271604" y="2648803"/>
          <a:ext cx="723632" cy="7236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7117C-C3F3-4AF7-848F-27DD0EF5E68A}">
      <dsp:nvSpPr>
        <dsp:cNvPr id="0" name=""/>
        <dsp:cNvSpPr/>
      </dsp:nvSpPr>
      <dsp:spPr>
        <a:xfrm>
          <a:off x="6524594" y="2386798"/>
          <a:ext cx="2940872" cy="1247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Increase in Engagement: </a:t>
          </a:r>
          <a:r>
            <a:rPr lang="en-US" sz="1400" b="0" i="0" kern="1200" dirty="0"/>
            <a:t>Most popular visualizations can provide a benchmark for understanding what aspects of space data intrigue people the most, leading to increased interest and engagement in space science.</a:t>
          </a:r>
          <a:endParaRPr lang="en-US" sz="1400" kern="1200" dirty="0"/>
        </a:p>
      </dsp:txBody>
      <dsp:txXfrm>
        <a:off x="6524594" y="2386798"/>
        <a:ext cx="2940872" cy="1247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10/8/2023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10/8/2023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10/8/2023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943837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ASTROrPHEuS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sz="2800" dirty="0">
                <a:solidFill>
                  <a:schemeClr val="tx1"/>
                </a:solidFill>
              </a:rPr>
              <a:t>Experience SPACE IMAGEs like Never Before”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894" y="14990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Murphy Ownbey, Mo Mirsodikov, and Ethan Wells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96DE85-B9AE-81C1-6098-B4442B1E9BC3}"/>
              </a:ext>
            </a:extLst>
          </p:cNvPr>
          <p:cNvSpPr txBox="1">
            <a:spLocks/>
          </p:cNvSpPr>
          <p:nvPr/>
        </p:nvSpPr>
        <p:spPr>
          <a:xfrm>
            <a:off x="804672" y="2858703"/>
            <a:ext cx="4475892" cy="304254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FFFF"/>
                </a:solidFill>
              </a:rPr>
              <a:t>Background</a:t>
            </a:r>
            <a:r>
              <a:rPr lang="en-US">
                <a:solidFill>
                  <a:srgbClr val="FFFFFF"/>
                </a:solidFill>
              </a:rPr>
              <a:t> – NASA Researchers have used “sonification” to experience 2D Space data and in ways like never before.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 b="1">
                <a:solidFill>
                  <a:srgbClr val="FFFFFF"/>
                </a:solidFill>
              </a:rPr>
              <a:t>Objective</a:t>
            </a:r>
            <a:r>
              <a:rPr lang="en-US">
                <a:solidFill>
                  <a:srgbClr val="FFFFFF"/>
                </a:solidFill>
              </a:rPr>
              <a:t> – “D</a:t>
            </a:r>
            <a:r>
              <a:rPr lang="en-US">
                <a:solidFill>
                  <a:srgbClr val="FFFFFF"/>
                </a:solidFill>
                <a:latin typeface="__Fira_Sans_50a381"/>
              </a:rPr>
              <a:t>evelop a way to explore 3D data that merges visual and audio elements”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6FACA8EC-651C-579F-BEB1-DF97BBFC37EF}"/>
              </a:ext>
            </a:extLst>
          </p:cNvPr>
          <p:cNvSpPr/>
          <p:nvPr/>
        </p:nvSpPr>
        <p:spPr>
          <a:xfrm>
            <a:off x="7084470" y="2519555"/>
            <a:ext cx="3760202" cy="33264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E9B5582-DC25-22C1-5511-40FD591666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049263"/>
              </p:ext>
            </p:extLst>
          </p:nvPr>
        </p:nvGraphicFramePr>
        <p:xfrm>
          <a:off x="967098" y="2058543"/>
          <a:ext cx="4804931" cy="4919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76DD85-05E1-2E18-30FF-A70B92CCCE04}"/>
              </a:ext>
            </a:extLst>
          </p:cNvPr>
          <p:cNvSpPr txBox="1">
            <a:spLocks/>
          </p:cNvSpPr>
          <p:nvPr/>
        </p:nvSpPr>
        <p:spPr>
          <a:xfrm>
            <a:off x="6096000" y="2967460"/>
            <a:ext cx="3864864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0D577-3F25-31C3-9290-DBB373DC28BE}"/>
              </a:ext>
            </a:extLst>
          </p:cNvPr>
          <p:cNvSpPr txBox="1"/>
          <p:nvPr/>
        </p:nvSpPr>
        <p:spPr>
          <a:xfrm>
            <a:off x="7364909" y="3284270"/>
            <a:ext cx="32491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Idea Generation: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Web App that creates a point-cloud and audio from an image, and then displays the two together in an interactive environment.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FA6A89-B99C-CFFD-C675-99BB1408C9ED}"/>
              </a:ext>
            </a:extLst>
          </p:cNvPr>
          <p:cNvSpPr txBox="1">
            <a:spLocks/>
          </p:cNvSpPr>
          <p:nvPr/>
        </p:nvSpPr>
        <p:spPr bwMode="black">
          <a:xfrm>
            <a:off x="2246497" y="665252"/>
            <a:ext cx="7699006" cy="1183995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05256"/>
            <a:r>
              <a:rPr lang="en-US" sz="2800" dirty="0">
                <a:solidFill>
                  <a:schemeClr val="tx1"/>
                </a:solidFill>
              </a:rPr>
              <a:t>Conceptualization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1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D96F39-E699-EF57-61CF-D092DF04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3" y="1559031"/>
            <a:ext cx="2145165" cy="2024046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D46D3-DAC7-029D-1139-7DDCB0A1F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6457" y="1634456"/>
            <a:ext cx="2145165" cy="2024046"/>
          </a:xfrm>
          <a:prstGeom prst="round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F772FCA2-3E6A-CD23-DCE5-7FE832700D04}"/>
              </a:ext>
            </a:extLst>
          </p:cNvPr>
          <p:cNvSpPr/>
          <p:nvPr/>
        </p:nvSpPr>
        <p:spPr>
          <a:xfrm>
            <a:off x="3117337" y="2362442"/>
            <a:ext cx="450100" cy="488483"/>
          </a:xfrm>
          <a:prstGeom prst="plus">
            <a:avLst>
              <a:gd name="adj" fmla="val 4090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BCE8A-4DB2-2A52-D4F3-9BB4E0E3F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082" y="1773718"/>
            <a:ext cx="2372370" cy="1958738"/>
          </a:xfrm>
          <a:prstGeom prst="round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99B11B-5253-8153-C3C1-38588515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42" y="1120511"/>
            <a:ext cx="2148904" cy="448598"/>
          </a:xfrm>
        </p:spPr>
        <p:txBody>
          <a:bodyPr>
            <a:normAutofit fontScale="92500"/>
          </a:bodyPr>
          <a:lstStyle/>
          <a:p>
            <a:pPr marL="0" indent="0" algn="ctr" defTabSz="905256">
              <a:spcBef>
                <a:spcPts val="990"/>
              </a:spcBef>
              <a:buNone/>
            </a:pPr>
            <a:r>
              <a:rPr lang="en-US" sz="1782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Read </a:t>
            </a:r>
            <a:r>
              <a:rPr lang="en-US" sz="1782" dirty="0"/>
              <a:t>Uploaded Image</a:t>
            </a:r>
            <a:r>
              <a:rPr lang="en-US" sz="1782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9B553F-3FB2-AED1-6627-19F3C2949E77}"/>
              </a:ext>
            </a:extLst>
          </p:cNvPr>
          <p:cNvSpPr txBox="1">
            <a:spLocks/>
          </p:cNvSpPr>
          <p:nvPr/>
        </p:nvSpPr>
        <p:spPr>
          <a:xfrm>
            <a:off x="3195980" y="1163411"/>
            <a:ext cx="3666120" cy="63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05256">
              <a:spcBef>
                <a:spcPts val="990"/>
              </a:spcBef>
              <a:buNone/>
            </a:pPr>
            <a:r>
              <a:rPr lang="en-US" sz="1782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Convert to Grayscale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3D9D75-1E9F-C368-8F9A-3670CF9A55B9}"/>
              </a:ext>
            </a:extLst>
          </p:cNvPr>
          <p:cNvSpPr txBox="1">
            <a:spLocks/>
          </p:cNvSpPr>
          <p:nvPr/>
        </p:nvSpPr>
        <p:spPr>
          <a:xfrm>
            <a:off x="7066508" y="1250328"/>
            <a:ext cx="4036982" cy="633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05256">
              <a:lnSpc>
                <a:spcPct val="90000"/>
              </a:lnSpc>
              <a:spcBef>
                <a:spcPts val="990"/>
              </a:spcBef>
              <a:buNone/>
            </a:pPr>
            <a:r>
              <a:rPr lang="en-US" sz="15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Map the grayscale as the depth/Z value for the point cloud</a:t>
            </a:r>
            <a:endParaRPr lang="en-US" sz="1500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2BC6AAA-BCC1-269F-73CF-F0A392D0010B}"/>
              </a:ext>
            </a:extLst>
          </p:cNvPr>
          <p:cNvSpPr/>
          <p:nvPr/>
        </p:nvSpPr>
        <p:spPr>
          <a:xfrm rot="5400000">
            <a:off x="6788687" y="2276565"/>
            <a:ext cx="415610" cy="660239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1AAD99-65CC-A3AD-10B1-8962386DB0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10"/>
          <a:stretch/>
        </p:blipFill>
        <p:spPr>
          <a:xfrm>
            <a:off x="4978835" y="4296328"/>
            <a:ext cx="2544504" cy="2433724"/>
          </a:xfrm>
          <a:prstGeom prst="roundRect">
            <a:avLst>
              <a:gd name="adj" fmla="val 7394"/>
            </a:avLst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DDCA54-A3B5-C58C-5061-51EF5BE83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082" y="4321645"/>
            <a:ext cx="2372370" cy="2419084"/>
          </a:xfrm>
          <a:prstGeom prst="roundRect">
            <a:avLst>
              <a:gd name="adj" fmla="val 6726"/>
            </a:avLst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BA0AAF-C32A-3890-64F4-D69FBF00838E}"/>
              </a:ext>
            </a:extLst>
          </p:cNvPr>
          <p:cNvSpPr txBox="1"/>
          <p:nvPr/>
        </p:nvSpPr>
        <p:spPr>
          <a:xfrm>
            <a:off x="5622187" y="3733927"/>
            <a:ext cx="4548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Dynamically Create Threshold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Detect Outliers based on Threshold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FEAF10B3-40E2-8D90-B0B9-26564489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918" y="261414"/>
            <a:ext cx="3598164" cy="90491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</a:t>
            </a:r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25E3A3EB-1CEE-5BC4-35D1-45872DFF962F}"/>
              </a:ext>
            </a:extLst>
          </p:cNvPr>
          <p:cNvSpPr/>
          <p:nvPr/>
        </p:nvSpPr>
        <p:spPr>
          <a:xfrm rot="7678299">
            <a:off x="3248678" y="3532323"/>
            <a:ext cx="415610" cy="2014823"/>
          </a:xfrm>
          <a:prstGeom prst="upArrow">
            <a:avLst>
              <a:gd name="adj1" fmla="val 50001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F828A2F0-AD7C-FE79-57EC-0D08C9E5280B}"/>
              </a:ext>
            </a:extLst>
          </p:cNvPr>
          <p:cNvSpPr/>
          <p:nvPr/>
        </p:nvSpPr>
        <p:spPr>
          <a:xfrm rot="5400000">
            <a:off x="10895685" y="4915428"/>
            <a:ext cx="415610" cy="1231519"/>
          </a:xfrm>
          <a:prstGeom prst="upArrow">
            <a:avLst>
              <a:gd name="adj1" fmla="val 50001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88514B0-9E6D-9188-6FB1-C5305D7ADF6C}"/>
              </a:ext>
            </a:extLst>
          </p:cNvPr>
          <p:cNvSpPr txBox="1">
            <a:spLocks/>
          </p:cNvSpPr>
          <p:nvPr/>
        </p:nvSpPr>
        <p:spPr>
          <a:xfrm>
            <a:off x="9917305" y="4869049"/>
            <a:ext cx="2372370" cy="436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05256">
              <a:spcBef>
                <a:spcPts val="990"/>
              </a:spcBef>
              <a:buFont typeface="Arial" panose="020B0604020202020204" pitchFamily="34" charset="0"/>
              <a:buNone/>
            </a:pPr>
            <a:r>
              <a:rPr lang="en-US" sz="1782" dirty="0"/>
              <a:t>Sonification </a:t>
            </a:r>
            <a:r>
              <a:rPr lang="en-US" dirty="0"/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355693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BB8DB8-84D0-E1DC-485A-DCBD867B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13" y="1193507"/>
            <a:ext cx="4779463" cy="2478652"/>
          </a:xfrm>
          <a:prstGeom prst="roundRect">
            <a:avLst>
              <a:gd name="adj" fmla="val 6411"/>
            </a:avLst>
          </a:prstGeom>
        </p:spPr>
      </p:pic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AF5FB54C-AA26-CC5E-29E3-8FE000D99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643" y="1193507"/>
            <a:ext cx="4744849" cy="2478652"/>
          </a:xfrm>
          <a:prstGeom prst="roundRect">
            <a:avLst>
              <a:gd name="adj" fmla="val 7073"/>
            </a:avLst>
          </a:prstGeom>
        </p:spPr>
      </p:pic>
      <p:pic>
        <p:nvPicPr>
          <p:cNvPr id="9" name="Picture 8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18B6722A-1E8D-8DFE-8DEE-A389C81D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13" y="4121981"/>
            <a:ext cx="4779464" cy="2496735"/>
          </a:xfrm>
          <a:prstGeom prst="roundRect">
            <a:avLst>
              <a:gd name="adj" fmla="val 7799"/>
            </a:avLst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93AE6D-3F4E-0693-F3D4-BB08754E61C7}"/>
              </a:ext>
            </a:extLst>
          </p:cNvPr>
          <p:cNvSpPr txBox="1"/>
          <p:nvPr/>
        </p:nvSpPr>
        <p:spPr>
          <a:xfrm>
            <a:off x="790752" y="824175"/>
            <a:ext cx="481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Create Mapping Function based on # of Outliers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578BB-FF4D-37D0-4DEF-FDBC810C3D2B}"/>
              </a:ext>
            </a:extLst>
          </p:cNvPr>
          <p:cNvSpPr txBox="1"/>
          <p:nvPr/>
        </p:nvSpPr>
        <p:spPr>
          <a:xfrm>
            <a:off x="7371811" y="824175"/>
            <a:ext cx="384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Clean Data using Gaussian Filtering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371460-4B2C-B1EB-16F3-348B6074E6F5}"/>
              </a:ext>
            </a:extLst>
          </p:cNvPr>
          <p:cNvSpPr txBox="1"/>
          <p:nvPr/>
        </p:nvSpPr>
        <p:spPr>
          <a:xfrm>
            <a:off x="916533" y="3752649"/>
            <a:ext cx="455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Superimpose Data for Data Retention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4B9C9-3AB8-AFB2-242C-61127E305792}"/>
              </a:ext>
            </a:extLst>
          </p:cNvPr>
          <p:cNvSpPr txBox="1"/>
          <p:nvPr/>
        </p:nvSpPr>
        <p:spPr>
          <a:xfrm>
            <a:off x="7528022" y="3752649"/>
            <a:ext cx="353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Generate Sine Waves and .wav File</a:t>
            </a:r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0EE6A25F-6FA8-56A8-03DE-D1AA40E86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477" y="5964046"/>
            <a:ext cx="2805619" cy="570675"/>
          </a:xfrm>
          <a:prstGeom prst="roundRect">
            <a:avLst/>
          </a:prstGeom>
        </p:spPr>
      </p:pic>
      <p:pic>
        <p:nvPicPr>
          <p:cNvPr id="2050" name="Picture 2" descr="Construction of a Sine Wave - Vibration Testing - VRU">
            <a:extLst>
              <a:ext uri="{FF2B5EF4-FFF2-40B4-BE49-F238E27FC236}">
                <a16:creationId xmlns:a16="http://schemas.microsoft.com/office/drawing/2014/main" id="{F304F331-6198-9D8F-B50D-08B0DB73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295" y="4121981"/>
            <a:ext cx="4733979" cy="1681085"/>
          </a:xfrm>
          <a:prstGeom prst="roundRect">
            <a:avLst>
              <a:gd name="adj" fmla="val 642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AB74EDEF-DE40-3F75-DB60-5C137FB232CB}"/>
              </a:ext>
            </a:extLst>
          </p:cNvPr>
          <p:cNvSpPr/>
          <p:nvPr/>
        </p:nvSpPr>
        <p:spPr>
          <a:xfrm rot="5400000">
            <a:off x="6105432" y="1759146"/>
            <a:ext cx="300349" cy="1347374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8A3D5C-AE5C-B92D-51D2-8B94F9DB7A5E}"/>
              </a:ext>
            </a:extLst>
          </p:cNvPr>
          <p:cNvSpPr/>
          <p:nvPr/>
        </p:nvSpPr>
        <p:spPr>
          <a:xfrm rot="14990302">
            <a:off x="6014931" y="3153148"/>
            <a:ext cx="300349" cy="1458907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F1406E72-B564-7A8B-739A-1A4A02F9CA12}"/>
              </a:ext>
            </a:extLst>
          </p:cNvPr>
          <p:cNvSpPr/>
          <p:nvPr/>
        </p:nvSpPr>
        <p:spPr>
          <a:xfrm rot="5400000">
            <a:off x="6058693" y="4750991"/>
            <a:ext cx="300349" cy="1238713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27">
            <a:extLst>
              <a:ext uri="{FF2B5EF4-FFF2-40B4-BE49-F238E27FC236}">
                <a16:creationId xmlns:a16="http://schemas.microsoft.com/office/drawing/2014/main" id="{AA97E739-0960-7A49-5EFB-2E71D032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142" y="177146"/>
            <a:ext cx="2699450" cy="562761"/>
          </a:xfrm>
        </p:spPr>
        <p:txBody>
          <a:bodyPr>
            <a:normAutofit/>
          </a:bodyPr>
          <a:lstStyle/>
          <a:p>
            <a:r>
              <a:rPr lang="en-US" sz="1400" dirty="0"/>
              <a:t>Sonification Cont.</a:t>
            </a:r>
          </a:p>
        </p:txBody>
      </p:sp>
    </p:spTree>
    <p:extLst>
      <p:ext uri="{BB962C8B-B14F-4D97-AF65-F5344CB8AC3E}">
        <p14:creationId xmlns:p14="http://schemas.microsoft.com/office/powerpoint/2010/main" val="425946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77E9B1-C7C2-402A-114B-00E41A016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9710" y="1325248"/>
            <a:ext cx="5023288" cy="3729793"/>
          </a:xfrm>
          <a:prstGeom prst="roundRect">
            <a:avLst>
              <a:gd name="adj" fmla="val 3912"/>
            </a:avLst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0D938-3435-2246-0C2E-7B77695B9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WEB App - 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90BA8-79A1-AE68-FBF8-D332F939F949}"/>
              </a:ext>
            </a:extLst>
          </p:cNvPr>
          <p:cNvSpPr txBox="1"/>
          <p:nvPr/>
        </p:nvSpPr>
        <p:spPr>
          <a:xfrm>
            <a:off x="2855469" y="1325248"/>
            <a:ext cx="25191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Perspective Selector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Model Viewer with moving plane to correlate sound played to data in the point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Image Page</a:t>
            </a:r>
          </a:p>
        </p:txBody>
      </p:sp>
    </p:spTree>
    <p:extLst>
      <p:ext uri="{BB962C8B-B14F-4D97-AF65-F5344CB8AC3E}">
        <p14:creationId xmlns:p14="http://schemas.microsoft.com/office/powerpoint/2010/main" val="420711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3F37-E870-3A20-F8B8-A9ED447C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sz="2600" b="0" i="0" dirty="0">
                <a:effectLst/>
                <a:latin typeface="Roboto" panose="02000000000000000000" pitchFamily="2" charset="0"/>
              </a:rPr>
              <a:t>IMPACT - Enriching Space Exploration with Multi-Sensory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6C9FA7-ACE8-1CA6-7B25-C030A39A55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847347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012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6D32-0138-5065-5316-8111C1E4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Future - Building a Community of Space Enthusiasts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E58E558-159A-1678-7741-BCEBB61503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532484"/>
              </p:ext>
            </p:extLst>
          </p:nvPr>
        </p:nvGraphicFramePr>
        <p:xfrm>
          <a:off x="1342613" y="2292810"/>
          <a:ext cx="9506774" cy="407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80538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purl.org/dc/elements/1.1/"/>
    <ds:schemaRef ds:uri="16c05727-aa75-4e4a-9b5f-8a80a1165891"/>
    <ds:schemaRef ds:uri="http://schemas.microsoft.com/office/2006/metadata/properties"/>
    <ds:schemaRef ds:uri="71af3243-3dd4-4a8d-8c0d-dd76da1f02a5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752</TotalTime>
  <Words>427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__Fira_Sans_50a381</vt:lpstr>
      <vt:lpstr>Arial</vt:lpstr>
      <vt:lpstr>Calibri</vt:lpstr>
      <vt:lpstr>Gill Sans MT</vt:lpstr>
      <vt:lpstr>Roboto</vt:lpstr>
      <vt:lpstr>Parcel</vt:lpstr>
      <vt:lpstr>ASTROrPHEuS  “Experience SPACE IMAGEs like Never Before”</vt:lpstr>
      <vt:lpstr>PowerPoint Presentation</vt:lpstr>
      <vt:lpstr>DATA Processing</vt:lpstr>
      <vt:lpstr>Sonification Cont.</vt:lpstr>
      <vt:lpstr>WEB App -  Design</vt:lpstr>
      <vt:lpstr>IMPACT - Enriching Space Exploration with Multi-Sensory Data</vt:lpstr>
      <vt:lpstr>Future - Building a Community of Space Enthusiasts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ASTROrPHEuS  “Experience SPACE IMAGEs like Never Before”</dc:title>
  <dc:creator>Ownbey IV, Murphy Murphy</dc:creator>
  <cp:lastModifiedBy>Ownbey IV, Murphy Murphy</cp:lastModifiedBy>
  <cp:revision>2</cp:revision>
  <cp:lastPrinted>2023-10-08T20:16:08Z</cp:lastPrinted>
  <dcterms:created xsi:type="dcterms:W3CDTF">2023-10-08T15:49:48Z</dcterms:created>
  <dcterms:modified xsi:type="dcterms:W3CDTF">2023-10-09T04:52:30Z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